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9" r:id="rId3"/>
    <p:sldId id="265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 varScale="1">
        <p:scale>
          <a:sx n="105" d="100"/>
          <a:sy n="105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13/02/2025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13/02/2025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275219"/>
            <a:ext cx="5501096" cy="379537"/>
          </a:xfrm>
        </p:spPr>
        <p:txBody>
          <a:bodyPr/>
          <a:lstStyle/>
          <a:p>
            <a:r>
              <a:rPr lang="es-ES" dirty="0"/>
              <a:t>COMPARISONS AND DIFFERENCES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Formal Education </a:t>
            </a:r>
            <a:b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and non-formal</a:t>
            </a:r>
            <a:endParaRPr lang="es-E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10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Advantages and disadvantages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of Informal Education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8" y="1549624"/>
            <a:ext cx="551889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and continuous learning: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take place anywhere and at any time, based on everyday experiences.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and customisation: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individual research on topics of interest through books, social media, internet or informal trainers.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methods: uses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wide range of learning techniques.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efficiency: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enables fast and direct learning.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Accessibility of information: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include books, digital media, TV, radio and personal conversations.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of misinformation: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such as the Internet, social media or personal conversations can spread misinformation.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Inappropriate methods: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techniques may not be effective or relevant.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structure: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absence of a defined programme can cause confusion and loss of concentration.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 results: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may not achieve the intended objectives.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Formal education takes place in institutional settings such as schools, colleges or universities.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It is based on a defined curriculum and follows pre-established rules and regulations.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Includes primary, secondary and post-secondary education.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Involves verification and certification of acquired skills or knowledge.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Provides academic, vocational or basic skills.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Leads to the award of officially recognised diplomas and certificates.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Key Elements of Formal Education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747" t="999" r="34402" b="-999"/>
          <a:stretch/>
        </p:blipFill>
        <p:spPr>
          <a:xfrm flipH="1">
            <a:off x="1489509" y="1717129"/>
            <a:ext cx="3700557" cy="34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9423028" cy="524629"/>
          </a:xfrm>
        </p:spPr>
        <p:txBody>
          <a:bodyPr/>
          <a:lstStyle/>
          <a:p>
            <a:r>
              <a:rPr lang="it-IT" dirty="0"/>
              <a:t>Characteristics of Formal Education: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Organised structure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follows a defined programme based on specific subjects and organised hierarchically.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Predetermined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duration: the programme must be completed within a specific time period.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Qualified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teachers: instruction is provided by professional teachers.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Structured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assessment: includes a chronological evaluation system to monitor student progress.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Educational planning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it is designed to meet specific educational needs through planned courses.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5671523E-B186-45D2-ABA3-3F37E5230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386" r="20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4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Advantages and disadvantages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of formal education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74172"/>
            <a:ext cx="551889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Advantages: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Structured organisation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well-planned educational system with up-to-date content.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Qualified learning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trained and professional teachers guarantee quality education.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Systematic evaluations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mid-term and final examinations support student progress.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Recognised certification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leads to official diplomas.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management: the institutions are well organised in terms of management and logistics.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Disadvantages: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Rigidity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less flexible than other learning methods.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Lack of stimulation for the brightest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rigid timetables can bore the most advanced students.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Limited involvement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difficulty in motivating lazy or uninterested students.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 of inefficiency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non-professional school offers can waste time and resources.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Complex classroom dynamics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creation of subgroups that are difficult to manage.</a:t>
            </a: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Structured and planned programmes: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designed to develop specific skills and competences.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Informal context: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takes place outside the formal educational curriculum.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Places of learning: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includes organisations, sports clubs, theatre and community groups.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Practical and creative activities: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project work, games, discussions, camping, music and drama.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Personal and social focus: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aims to improve personal development and social cohesion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Limited recognition: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results are difficult to certify, but social recognition is growing.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Key Elements of Non-Formal Education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312" r="163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Characteristics of Non-Formal Education: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Voluntariness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free and non-compulsory participation.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Universal accessibility: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ideally open to all.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Targeted organisation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designed with specific educational objectives.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Active participation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actively involving participants.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Learner-centredness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focused on the needs and development of the individual.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Life skills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geared towards practical learning and active citizenship.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Collective approach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combines individual and group learning.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Holistic orientation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considers the holistic development of the participant.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Practical experience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based on action and experiential learning.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Flexibility: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adapted to the specific needs of the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2976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7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Advantages and disadvantages</a:t>
            </a: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of non-formal education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13/02/2025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23316"/>
            <a:ext cx="55188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approach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experiential and concrete learning oriented.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growth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promotes individual development without depending on changes in the formal education system.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Self-learning: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enhances autonomy and personal learning.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suitable for different ages, times and contents.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Inclusiveness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open to contributions from both the public and private sectors.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Instability in participation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participants may have irregular attendance.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certification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does not provide recognised official certificates.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resources: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lacking adequate funds and materials.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Inadequate space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there may be a lack of adequate facilities provided by local authorities.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4101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Lifelong continuous learning.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Sources of learning: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Daily experiences and interactions with the environment.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Family, neighbours, market, library, work, play, and informal sports activities.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Features: 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Unplanned and unstructured.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It fosters the acquisition of attitudes, values, skills and knowledge.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Informal areas: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Art, reading, and other recreational and cultural activities.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Key Elements of Informal Education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8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r="3534"/>
          <a:stretch/>
        </p:blipFill>
        <p:spPr>
          <a:xfrm flipH="1">
            <a:off x="1354666" y="1907625"/>
            <a:ext cx="3817844" cy="2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Characteristics of Informal Education: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9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Independence from physical spaces: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it takes place outside the confines of traditional classrooms.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Absence of a programme: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does not follow a defined curriculum.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Unplanned: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lacking timetables and organised structures.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Continuous learning: a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natural process that lasts a lifetime.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Variety of sources: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acquired through media, life experiences, relationships with friends, family and other social interactions.</a:t>
            </a:r>
          </a:p>
        </p:txBody>
      </p:sp>
    </p:spTree>
    <p:extLst>
      <p:ext uri="{BB962C8B-B14F-4D97-AF65-F5344CB8AC3E}">
        <p14:creationId xmlns:p14="http://schemas.microsoft.com/office/powerpoint/2010/main" val="375895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917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Tema de Office</vt:lpstr>
      <vt:lpstr>Formal Education  and non-formal</vt:lpstr>
      <vt:lpstr>Key Elements of Formal Education</vt:lpstr>
      <vt:lpstr>Characteristics of Formal Education:</vt:lpstr>
      <vt:lpstr>Advantages and disadvantages</vt:lpstr>
      <vt:lpstr>Key Elements of Non-Formal Education</vt:lpstr>
      <vt:lpstr>Characteristics of Non-Formal Education:</vt:lpstr>
      <vt:lpstr>Advantages and disadvantages</vt:lpstr>
      <vt:lpstr>Key Elements of Informal Education</vt:lpstr>
      <vt:lpstr>Characteristics of Informal Education:</vt:lpstr>
      <vt:lpstr>Advantages and disadvantages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Education  and non-formal</dc:title>
  <dc:creator>Communication onProjects</dc:creator>
  <cp:keywords>, docId:2BFF4CC4749331FB20C0137D14B9ED6B</cp:keywords>
  <cp:lastModifiedBy>Info onProjects</cp:lastModifiedBy>
  <cp:revision>81</cp:revision>
  <dcterms:created xsi:type="dcterms:W3CDTF">2022-11-23T09:11:19Z</dcterms:created>
  <dcterms:modified xsi:type="dcterms:W3CDTF">2025-02-13T10:03:35Z</dcterms:modified>
</cp:coreProperties>
</file>