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64" r:id="rId2"/>
    <p:sldId id="265" r:id="rId3"/>
    <p:sldId id="270" r:id="rId4"/>
    <p:sldId id="271" r:id="rId5"/>
    <p:sldId id="272" r:id="rId6"/>
    <p:sldId id="266"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132"/>
    <a:srgbClr val="59AF37"/>
    <a:srgbClr val="EEFAEE"/>
    <a:srgbClr val="914B91"/>
    <a:srgbClr val="FAFAFA"/>
    <a:srgbClr val="F4BD02"/>
    <a:srgbClr val="ED7F21"/>
    <a:srgbClr val="0283C8"/>
    <a:srgbClr val="A1CE3B"/>
    <a:srgbClr val="EB3F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16"/>
    <p:restoredTop sz="94667"/>
  </p:normalViewPr>
  <p:slideViewPr>
    <p:cSldViewPr snapToGrid="0">
      <p:cViewPr varScale="1">
        <p:scale>
          <a:sx n="80" d="100"/>
          <a:sy n="80" d="100"/>
        </p:scale>
        <p:origin x="102" y="1320"/>
      </p:cViewPr>
      <p:guideLst/>
    </p:cSldViewPr>
  </p:slideViewPr>
  <p:notesTextViewPr>
    <p:cViewPr>
      <p:scale>
        <a:sx n="1" d="1"/>
        <a:sy n="1" d="1"/>
      </p:scale>
      <p:origin x="0" y="0"/>
    </p:cViewPr>
  </p:notesTextViewPr>
  <p:notesViewPr>
    <p:cSldViewPr snapToGrid="0">
      <p:cViewPr varScale="1">
        <p:scale>
          <a:sx n="88" d="100"/>
          <a:sy n="88" d="100"/>
        </p:scale>
        <p:origin x="399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8b0488f8ef9c7a40" providerId="LiveId" clId="{A92D007B-3720-482D-BF1D-424ED223FCBA}"/>
    <pc:docChg chg="modSld">
      <pc:chgData name="" userId="8b0488f8ef9c7a40" providerId="LiveId" clId="{A92D007B-3720-482D-BF1D-424ED223FCBA}" dt="2025-04-09T08:53:59.464" v="59"/>
      <pc:docMkLst>
        <pc:docMk/>
      </pc:docMkLst>
      <pc:sldChg chg="modSp">
        <pc:chgData name="" userId="8b0488f8ef9c7a40" providerId="LiveId" clId="{A92D007B-3720-482D-BF1D-424ED223FCBA}" dt="2025-04-09T08:43:10.520" v="1"/>
        <pc:sldMkLst>
          <pc:docMk/>
          <pc:sldMk cId="1472725998" sldId="264"/>
        </pc:sldMkLst>
        <pc:spChg chg="mod">
          <ac:chgData name="" userId="8b0488f8ef9c7a40" providerId="LiveId" clId="{A92D007B-3720-482D-BF1D-424ED223FCBA}" dt="2025-04-09T08:43:10.520" v="1"/>
          <ac:spMkLst>
            <pc:docMk/>
            <pc:sldMk cId="1472725998" sldId="264"/>
            <ac:spMk id="2" creationId="{DFAD4B74-4120-31AE-829B-CA93796B57C8}"/>
          </ac:spMkLst>
        </pc:spChg>
      </pc:sldChg>
      <pc:sldChg chg="modSp">
        <pc:chgData name="" userId="8b0488f8ef9c7a40" providerId="LiveId" clId="{A92D007B-3720-482D-BF1D-424ED223FCBA}" dt="2025-04-09T08:51:12.920" v="46" actId="20577"/>
        <pc:sldMkLst>
          <pc:docMk/>
          <pc:sldMk cId="2954873655" sldId="265"/>
        </pc:sldMkLst>
        <pc:spChg chg="mod">
          <ac:chgData name="" userId="8b0488f8ef9c7a40" providerId="LiveId" clId="{A92D007B-3720-482D-BF1D-424ED223FCBA}" dt="2025-04-09T08:43:57.648" v="7" actId="120"/>
          <ac:spMkLst>
            <pc:docMk/>
            <pc:sldMk cId="2954873655" sldId="265"/>
            <ac:spMk id="12" creationId="{417C6904-E507-7905-4556-4A71DF8750B6}"/>
          </ac:spMkLst>
        </pc:spChg>
        <pc:spChg chg="mod">
          <ac:chgData name="" userId="8b0488f8ef9c7a40" providerId="LiveId" clId="{A92D007B-3720-482D-BF1D-424ED223FCBA}" dt="2025-04-09T08:44:21.736" v="8"/>
          <ac:spMkLst>
            <pc:docMk/>
            <pc:sldMk cId="2954873655" sldId="265"/>
            <ac:spMk id="13" creationId="{636631B6-4633-2AA5-C814-9DF588B83990}"/>
          </ac:spMkLst>
        </pc:spChg>
        <pc:spChg chg="mod">
          <ac:chgData name="" userId="8b0488f8ef9c7a40" providerId="LiveId" clId="{A92D007B-3720-482D-BF1D-424ED223FCBA}" dt="2025-04-09T08:44:40.165" v="9"/>
          <ac:spMkLst>
            <pc:docMk/>
            <pc:sldMk cId="2954873655" sldId="265"/>
            <ac:spMk id="14" creationId="{0018599F-BDC8-E405-7816-D502A493B3A5}"/>
          </ac:spMkLst>
        </pc:spChg>
        <pc:spChg chg="mod">
          <ac:chgData name="" userId="8b0488f8ef9c7a40" providerId="LiveId" clId="{A92D007B-3720-482D-BF1D-424ED223FCBA}" dt="2025-04-09T08:48:18.480" v="42" actId="20577"/>
          <ac:spMkLst>
            <pc:docMk/>
            <pc:sldMk cId="2954873655" sldId="265"/>
            <ac:spMk id="15" creationId="{EBF541AD-3695-AA70-12AE-EA7520217E46}"/>
          </ac:spMkLst>
        </pc:spChg>
        <pc:spChg chg="mod">
          <ac:chgData name="" userId="8b0488f8ef9c7a40" providerId="LiveId" clId="{A92D007B-3720-482D-BF1D-424ED223FCBA}" dt="2025-04-09T08:51:06.641" v="44" actId="20577"/>
          <ac:spMkLst>
            <pc:docMk/>
            <pc:sldMk cId="2954873655" sldId="265"/>
            <ac:spMk id="16" creationId="{EA2BADC5-3074-FE90-6D53-6ADAEC00254D}"/>
          </ac:spMkLst>
        </pc:spChg>
        <pc:spChg chg="mod">
          <ac:chgData name="" userId="8b0488f8ef9c7a40" providerId="LiveId" clId="{A92D007B-3720-482D-BF1D-424ED223FCBA}" dt="2025-04-09T08:51:12.920" v="46" actId="20577"/>
          <ac:spMkLst>
            <pc:docMk/>
            <pc:sldMk cId="2954873655" sldId="265"/>
            <ac:spMk id="17" creationId="{7D220763-97C5-E069-14BE-E617AB8F42AF}"/>
          </ac:spMkLst>
        </pc:spChg>
      </pc:sldChg>
      <pc:sldChg chg="modSp">
        <pc:chgData name="" userId="8b0488f8ef9c7a40" providerId="LiveId" clId="{A92D007B-3720-482D-BF1D-424ED223FCBA}" dt="2025-04-09T08:51:19.192" v="50" actId="20577"/>
        <pc:sldMkLst>
          <pc:docMk/>
          <pc:sldMk cId="3263861548" sldId="270"/>
        </pc:sldMkLst>
        <pc:spChg chg="mod">
          <ac:chgData name="" userId="8b0488f8ef9c7a40" providerId="LiveId" clId="{A92D007B-3720-482D-BF1D-424ED223FCBA}" dt="2025-04-09T08:45:28.207" v="10"/>
          <ac:spMkLst>
            <pc:docMk/>
            <pc:sldMk cId="3263861548" sldId="270"/>
            <ac:spMk id="2" creationId="{0FFA960F-643F-8CCA-7CB1-D79253C55527}"/>
          </ac:spMkLst>
        </pc:spChg>
        <pc:spChg chg="mod">
          <ac:chgData name="" userId="8b0488f8ef9c7a40" providerId="LiveId" clId="{A92D007B-3720-482D-BF1D-424ED223FCBA}" dt="2025-04-09T08:45:52.806" v="12" actId="113"/>
          <ac:spMkLst>
            <pc:docMk/>
            <pc:sldMk cId="3263861548" sldId="270"/>
            <ac:spMk id="3" creationId="{DD102E31-ABD3-7E43-1518-72D34436B143}"/>
          </ac:spMkLst>
        </pc:spChg>
        <pc:spChg chg="mod">
          <ac:chgData name="" userId="8b0488f8ef9c7a40" providerId="LiveId" clId="{A92D007B-3720-482D-BF1D-424ED223FCBA}" dt="2025-04-09T08:47:49.645" v="21" actId="1076"/>
          <ac:spMkLst>
            <pc:docMk/>
            <pc:sldMk cId="3263861548" sldId="270"/>
            <ac:spMk id="5" creationId="{6F1E8874-9F9B-44FF-96E3-053E0FDA9C10}"/>
          </ac:spMkLst>
        </pc:spChg>
        <pc:spChg chg="mod">
          <ac:chgData name="" userId="8b0488f8ef9c7a40" providerId="LiveId" clId="{A92D007B-3720-482D-BF1D-424ED223FCBA}" dt="2025-04-09T08:51:16.864" v="48" actId="20577"/>
          <ac:spMkLst>
            <pc:docMk/>
            <pc:sldMk cId="3263861548" sldId="270"/>
            <ac:spMk id="6" creationId="{D9CF45E4-C73F-2124-AC78-A8199D7F4E07}"/>
          </ac:spMkLst>
        </pc:spChg>
        <pc:spChg chg="mod">
          <ac:chgData name="" userId="8b0488f8ef9c7a40" providerId="LiveId" clId="{A92D007B-3720-482D-BF1D-424ED223FCBA}" dt="2025-04-09T08:51:19.192" v="50" actId="20577"/>
          <ac:spMkLst>
            <pc:docMk/>
            <pc:sldMk cId="3263861548" sldId="270"/>
            <ac:spMk id="7" creationId="{504EA346-6F4C-0DD9-4DD6-AA1791F8C1DF}"/>
          </ac:spMkLst>
        </pc:spChg>
        <pc:spChg chg="mod">
          <ac:chgData name="" userId="8b0488f8ef9c7a40" providerId="LiveId" clId="{A92D007B-3720-482D-BF1D-424ED223FCBA}" dt="2025-04-09T08:48:04.625" v="30" actId="20577"/>
          <ac:spMkLst>
            <pc:docMk/>
            <pc:sldMk cId="3263861548" sldId="270"/>
            <ac:spMk id="8" creationId="{B53A6A2B-EF41-F772-CAD1-48F9BA706800}"/>
          </ac:spMkLst>
        </pc:spChg>
      </pc:sldChg>
      <pc:sldChg chg="modSp">
        <pc:chgData name="" userId="8b0488f8ef9c7a40" providerId="LiveId" clId="{A92D007B-3720-482D-BF1D-424ED223FCBA}" dt="2025-04-09T08:52:20.786" v="54" actId="20577"/>
        <pc:sldMkLst>
          <pc:docMk/>
          <pc:sldMk cId="2351536053" sldId="271"/>
        </pc:sldMkLst>
        <pc:spChg chg="mod">
          <ac:chgData name="" userId="8b0488f8ef9c7a40" providerId="LiveId" clId="{A92D007B-3720-482D-BF1D-424ED223FCBA}" dt="2025-04-09T08:51:50.861" v="52"/>
          <ac:spMkLst>
            <pc:docMk/>
            <pc:sldMk cId="2351536053" sldId="271"/>
            <ac:spMk id="12" creationId="{2727A5C0-367D-2032-491F-6D1E9D377DF4}"/>
          </ac:spMkLst>
        </pc:spChg>
        <pc:spChg chg="mod">
          <ac:chgData name="" userId="8b0488f8ef9c7a40" providerId="LiveId" clId="{A92D007B-3720-482D-BF1D-424ED223FCBA}" dt="2025-04-09T08:51:38.511" v="51"/>
          <ac:spMkLst>
            <pc:docMk/>
            <pc:sldMk cId="2351536053" sldId="271"/>
            <ac:spMk id="13" creationId="{0EC0DFD2-31B4-12F3-D038-45160BA58E8F}"/>
          </ac:spMkLst>
        </pc:spChg>
        <pc:spChg chg="mod">
          <ac:chgData name="" userId="8b0488f8ef9c7a40" providerId="LiveId" clId="{A92D007B-3720-482D-BF1D-424ED223FCBA}" dt="2025-04-09T08:52:20.786" v="54" actId="20577"/>
          <ac:spMkLst>
            <pc:docMk/>
            <pc:sldMk cId="2351536053" sldId="271"/>
            <ac:spMk id="14" creationId="{53025A2F-90B8-0C00-6D3A-C464B27E32E5}"/>
          </ac:spMkLst>
        </pc:spChg>
      </pc:sldChg>
      <pc:sldChg chg="modSp">
        <pc:chgData name="" userId="8b0488f8ef9c7a40" providerId="LiveId" clId="{A92D007B-3720-482D-BF1D-424ED223FCBA}" dt="2025-04-09T08:53:59.464" v="59"/>
        <pc:sldMkLst>
          <pc:docMk/>
          <pc:sldMk cId="1122764182" sldId="272"/>
        </pc:sldMkLst>
        <pc:spChg chg="mod">
          <ac:chgData name="" userId="8b0488f8ef9c7a40" providerId="LiveId" clId="{A92D007B-3720-482D-BF1D-424ED223FCBA}" dt="2025-04-09T08:53:59.464" v="59"/>
          <ac:spMkLst>
            <pc:docMk/>
            <pc:sldMk cId="1122764182" sldId="272"/>
            <ac:spMk id="2" creationId="{7505BA6C-A932-6E84-D062-79AF91CA714A}"/>
          </ac:spMkLst>
        </pc:spChg>
        <pc:spChg chg="mod">
          <ac:chgData name="" userId="8b0488f8ef9c7a40" providerId="LiveId" clId="{A92D007B-3720-482D-BF1D-424ED223FCBA}" dt="2025-04-09T08:53:39.768" v="57"/>
          <ac:spMkLst>
            <pc:docMk/>
            <pc:sldMk cId="1122764182" sldId="272"/>
            <ac:spMk id="6" creationId="{6CA33C84-C67B-DC8F-F9A1-8EBCA7DFBD9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8512B98-3EF1-1532-721F-AD493468A2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FCD1CCDC-D576-1781-AC4A-03D47E0209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A00EA7-C261-B646-9A69-ED40B18A742F}" type="datetimeFigureOut">
              <a:rPr lang="es-ES" smtClean="0"/>
              <a:t>09/04/2025</a:t>
            </a:fld>
            <a:endParaRPr lang="es-ES"/>
          </a:p>
        </p:txBody>
      </p:sp>
      <p:sp>
        <p:nvSpPr>
          <p:cNvPr id="4" name="Marcador de pie de página 3">
            <a:extLst>
              <a:ext uri="{FF2B5EF4-FFF2-40B4-BE49-F238E27FC236}">
                <a16:creationId xmlns:a16="http://schemas.microsoft.com/office/drawing/2014/main" id="{6C56BECC-291C-C7D2-3311-6B6A7EF4F4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430D23E2-60D1-1FDA-EA54-C424537784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9DCEB4-FAC7-6F46-BD43-80309A1EEDAD}" type="slidenum">
              <a:rPr lang="es-ES" smtClean="0"/>
              <a:t>‹N›</a:t>
            </a:fld>
            <a:endParaRPr lang="es-ES"/>
          </a:p>
        </p:txBody>
      </p:sp>
    </p:spTree>
    <p:extLst>
      <p:ext uri="{BB962C8B-B14F-4D97-AF65-F5344CB8AC3E}">
        <p14:creationId xmlns:p14="http://schemas.microsoft.com/office/powerpoint/2010/main" val="604580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54C5FF-4360-6D43-8E4E-D12D2397760D}" type="datetimeFigureOut">
              <a:rPr lang="es-ES" smtClean="0"/>
              <a:t>09/04/2025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6DADFC-EDDC-C84D-89DC-F49CAFA8C320}" type="slidenum">
              <a:rPr lang="es-ES" smtClean="0"/>
              <a:t>‹N›</a:t>
            </a:fld>
            <a:endParaRPr lang="es-ES"/>
          </a:p>
        </p:txBody>
      </p:sp>
    </p:spTree>
    <p:extLst>
      <p:ext uri="{BB962C8B-B14F-4D97-AF65-F5344CB8AC3E}">
        <p14:creationId xmlns:p14="http://schemas.microsoft.com/office/powerpoint/2010/main" val="3005005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1.png"/><Relationship Id="rId7" Type="http://schemas.openxmlformats.org/officeDocument/2006/relationships/image" Target="../media/image5.svg"/><Relationship Id="rId12"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15.jpg"/><Relationship Id="rId5" Type="http://schemas.openxmlformats.org/officeDocument/2006/relationships/image" Target="../media/image3.sv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43DCE625-57C6-200A-6060-032B5010836A}"/>
              </a:ext>
            </a:extLst>
          </p:cNvPr>
          <p:cNvSpPr>
            <a:spLocks noGrp="1"/>
          </p:cNvSpPr>
          <p:nvPr>
            <p:ph type="subTitle" idx="1" hasCustomPrompt="1"/>
          </p:nvPr>
        </p:nvSpPr>
        <p:spPr>
          <a:xfrm>
            <a:off x="643467" y="5913519"/>
            <a:ext cx="5501096" cy="379537"/>
          </a:xfrm>
        </p:spPr>
        <p:txBody>
          <a:bodyPr anchor="t">
            <a:normAutofit/>
          </a:bodyPr>
          <a:lstStyle>
            <a:lvl1pPr marL="0" indent="0" algn="l">
              <a:lnSpc>
                <a:spcPct val="100000"/>
              </a:lnSpc>
              <a:buNone/>
              <a:defRPr sz="1600">
                <a:solidFill>
                  <a:srgbClr val="59AF37"/>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err="1"/>
              <a:t>Add</a:t>
            </a:r>
            <a:r>
              <a:rPr lang="es-ES" dirty="0"/>
              <a:t> a </a:t>
            </a:r>
            <a:r>
              <a:rPr lang="es-ES" dirty="0" err="1"/>
              <a:t>subtitle</a:t>
            </a:r>
            <a:r>
              <a:rPr lang="es-ES" dirty="0"/>
              <a:t> (</a:t>
            </a:r>
            <a:r>
              <a:rPr lang="es-ES" dirty="0" err="1"/>
              <a:t>e.g</a:t>
            </a:r>
            <a:r>
              <a:rPr lang="es-ES" dirty="0"/>
              <a:t>.: Meeting, </a:t>
            </a:r>
            <a:r>
              <a:rPr lang="es-ES" dirty="0" err="1"/>
              <a:t>venue</a:t>
            </a:r>
            <a:r>
              <a:rPr lang="es-ES" dirty="0"/>
              <a:t> &amp; date)</a:t>
            </a:r>
          </a:p>
        </p:txBody>
      </p:sp>
      <p:sp>
        <p:nvSpPr>
          <p:cNvPr id="22" name="Title 21">
            <a:extLst>
              <a:ext uri="{FF2B5EF4-FFF2-40B4-BE49-F238E27FC236}">
                <a16:creationId xmlns:a16="http://schemas.microsoft.com/office/drawing/2014/main" id="{08E08D27-259F-6B63-15D8-531EF6F3303B}"/>
              </a:ext>
            </a:extLst>
          </p:cNvPr>
          <p:cNvSpPr>
            <a:spLocks noGrp="1"/>
          </p:cNvSpPr>
          <p:nvPr>
            <p:ph type="title" hasCustomPrompt="1"/>
          </p:nvPr>
        </p:nvSpPr>
        <p:spPr>
          <a:xfrm>
            <a:off x="611568" y="2704104"/>
            <a:ext cx="5532995" cy="1899938"/>
          </a:xfrm>
        </p:spPr>
        <p:txBody>
          <a:bodyPr anchor="t">
            <a:normAutofit/>
          </a:bodyPr>
          <a:lstStyle>
            <a:lvl1pPr>
              <a:lnSpc>
                <a:spcPct val="100000"/>
              </a:lnSpc>
              <a:defRPr sz="4000" b="1">
                <a:solidFill>
                  <a:schemeClr val="bg2">
                    <a:lumMod val="25000"/>
                  </a:schemeClr>
                </a:solidFill>
                <a:latin typeface="Arial" panose="020B0604020202020204" pitchFamily="34" charset="0"/>
                <a:cs typeface="Arial" panose="020B0604020202020204" pitchFamily="34" charset="0"/>
              </a:defRPr>
            </a:lvl1pPr>
          </a:lstStyle>
          <a:p>
            <a:r>
              <a:rPr lang="en-US" dirty="0"/>
              <a:t>Write the title</a:t>
            </a:r>
            <a:br>
              <a:rPr lang="en-US" dirty="0"/>
            </a:br>
            <a:r>
              <a:rPr lang="en-US" dirty="0"/>
              <a:t>of your presentation here</a:t>
            </a:r>
          </a:p>
        </p:txBody>
      </p:sp>
      <p:pic>
        <p:nvPicPr>
          <p:cNvPr id="6" name="Imagen 5" descr="Logotipo&#10;&#10;Descripción generada automáticamente">
            <a:extLst>
              <a:ext uri="{FF2B5EF4-FFF2-40B4-BE49-F238E27FC236}">
                <a16:creationId xmlns:a16="http://schemas.microsoft.com/office/drawing/2014/main" id="{DCDABE45-3A6C-294B-2C1F-193716957080}"/>
              </a:ext>
            </a:extLst>
          </p:cNvPr>
          <p:cNvPicPr>
            <a:picLocks noChangeAspect="1"/>
          </p:cNvPicPr>
          <p:nvPr userDrawn="1"/>
        </p:nvPicPr>
        <p:blipFill>
          <a:blip r:embed="rId2"/>
          <a:stretch>
            <a:fillRect/>
          </a:stretch>
        </p:blipFill>
        <p:spPr>
          <a:xfrm>
            <a:off x="511629" y="564944"/>
            <a:ext cx="3831771" cy="1022166"/>
          </a:xfrm>
          <a:prstGeom prst="rect">
            <a:avLst/>
          </a:prstGeom>
        </p:spPr>
      </p:pic>
      <p:pic>
        <p:nvPicPr>
          <p:cNvPr id="9" name="Gráfico 8">
            <a:extLst>
              <a:ext uri="{FF2B5EF4-FFF2-40B4-BE49-F238E27FC236}">
                <a16:creationId xmlns:a16="http://schemas.microsoft.com/office/drawing/2014/main" id="{08CA58D3-0445-4A8C-CD51-8787074A2227}"/>
              </a:ext>
            </a:extLst>
          </p:cNvPr>
          <p:cNvPicPr>
            <a:picLocks noChangeAspect="1"/>
          </p:cNvPicPr>
          <p:nvPr userDrawn="1"/>
        </p:nvPicPr>
        <p:blipFill>
          <a:blip r:embed="rId3">
            <a:extLst>
              <a:ext uri="{96DAC541-7B7A-43D3-8B79-37D633B846F1}">
                <asvg:svgBlip xmlns:asvg="http://schemas.microsoft.com/office/drawing/2016/SVG/main" r:embed="rId4"/>
              </a:ext>
            </a:extLst>
          </a:blip>
          <a:srcRect t="1398" r="5861"/>
          <a:stretch/>
        </p:blipFill>
        <p:spPr>
          <a:xfrm>
            <a:off x="7638749" y="2498397"/>
            <a:ext cx="4553251" cy="2825578"/>
          </a:xfrm>
          <a:prstGeom prst="rect">
            <a:avLst/>
          </a:prstGeom>
        </p:spPr>
      </p:pic>
      <p:pic>
        <p:nvPicPr>
          <p:cNvPr id="12" name="Gráfico 11">
            <a:extLst>
              <a:ext uri="{FF2B5EF4-FFF2-40B4-BE49-F238E27FC236}">
                <a16:creationId xmlns:a16="http://schemas.microsoft.com/office/drawing/2014/main" id="{C95832E0-169F-9770-7FA3-7FA4D22326E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518613" y="1851993"/>
            <a:ext cx="2617666" cy="1292807"/>
          </a:xfrm>
          <a:prstGeom prst="rect">
            <a:avLst/>
          </a:prstGeom>
        </p:spPr>
      </p:pic>
      <p:pic>
        <p:nvPicPr>
          <p:cNvPr id="15" name="Gráfico 14">
            <a:extLst>
              <a:ext uri="{FF2B5EF4-FFF2-40B4-BE49-F238E27FC236}">
                <a16:creationId xmlns:a16="http://schemas.microsoft.com/office/drawing/2014/main" id="{B77D0581-0FD5-68D9-A8E0-EF31642B4F55}"/>
              </a:ext>
            </a:extLst>
          </p:cNvPr>
          <p:cNvPicPr>
            <a:picLocks noChangeAspect="1"/>
          </p:cNvPicPr>
          <p:nvPr userDrawn="1"/>
        </p:nvPicPr>
        <p:blipFill>
          <a:blip r:embed="rId7">
            <a:extLst>
              <a:ext uri="{96DAC541-7B7A-43D3-8B79-37D633B846F1}">
                <asvg:svgBlip xmlns:asvg="http://schemas.microsoft.com/office/drawing/2016/SVG/main" r:embed="rId8"/>
              </a:ext>
            </a:extLst>
          </a:blip>
          <a:srcRect b="25251"/>
          <a:stretch/>
        </p:blipFill>
        <p:spPr>
          <a:xfrm rot="10800000">
            <a:off x="8360804" y="0"/>
            <a:ext cx="2768600" cy="1025256"/>
          </a:xfrm>
          <a:prstGeom prst="rect">
            <a:avLst/>
          </a:prstGeom>
        </p:spPr>
      </p:pic>
      <p:pic>
        <p:nvPicPr>
          <p:cNvPr id="17" name="Gráfico 16">
            <a:extLst>
              <a:ext uri="{FF2B5EF4-FFF2-40B4-BE49-F238E27FC236}">
                <a16:creationId xmlns:a16="http://schemas.microsoft.com/office/drawing/2014/main" id="{514190DA-39DA-CB9B-E034-5A3CDAE00195}"/>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rot="6024350">
            <a:off x="4795643" y="-351772"/>
            <a:ext cx="2577663" cy="1986317"/>
          </a:xfrm>
          <a:prstGeom prst="rect">
            <a:avLst/>
          </a:prstGeom>
        </p:spPr>
      </p:pic>
      <p:pic>
        <p:nvPicPr>
          <p:cNvPr id="19" name="Imagen 18" descr="Imagen que contiene Forma&#10;&#10;Descripción generada automáticamente">
            <a:extLst>
              <a:ext uri="{FF2B5EF4-FFF2-40B4-BE49-F238E27FC236}">
                <a16:creationId xmlns:a16="http://schemas.microsoft.com/office/drawing/2014/main" id="{C9AA8283-52B3-8F3A-114D-AFD6C370F96A}"/>
              </a:ext>
            </a:extLst>
          </p:cNvPr>
          <p:cNvPicPr>
            <a:picLocks noChangeAspect="1"/>
          </p:cNvPicPr>
          <p:nvPr userDrawn="1"/>
        </p:nvPicPr>
        <p:blipFill>
          <a:blip r:embed="rId11"/>
          <a:stretch>
            <a:fillRect/>
          </a:stretch>
        </p:blipFill>
        <p:spPr>
          <a:xfrm>
            <a:off x="10494238" y="514059"/>
            <a:ext cx="1230829" cy="1247767"/>
          </a:xfrm>
          <a:prstGeom prst="rect">
            <a:avLst/>
          </a:prstGeom>
        </p:spPr>
      </p:pic>
      <p:sp>
        <p:nvSpPr>
          <p:cNvPr id="20" name="CuadroTexto 19">
            <a:extLst>
              <a:ext uri="{FF2B5EF4-FFF2-40B4-BE49-F238E27FC236}">
                <a16:creationId xmlns:a16="http://schemas.microsoft.com/office/drawing/2014/main" id="{5FD31E3F-8903-86C5-677E-408AD7B1B0D0}"/>
              </a:ext>
            </a:extLst>
          </p:cNvPr>
          <p:cNvSpPr txBox="1"/>
          <p:nvPr userDrawn="1"/>
        </p:nvSpPr>
        <p:spPr>
          <a:xfrm>
            <a:off x="7061200" y="5632496"/>
            <a:ext cx="4663867" cy="8617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000" dirty="0" err="1">
                <a:solidFill>
                  <a:schemeClr val="bg2">
                    <a:lumMod val="50000"/>
                  </a:schemeClr>
                </a:solidFill>
                <a:effectLst/>
                <a:latin typeface="Helvetica" pitchFamily="2" charset="0"/>
              </a:rPr>
              <a:t>Funded</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by</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Union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Views</a:t>
            </a:r>
            <a:r>
              <a:rPr lang="es-ES" sz="1000" dirty="0">
                <a:solidFill>
                  <a:schemeClr val="bg2">
                    <a:lumMod val="50000"/>
                  </a:schemeClr>
                </a:solidFill>
                <a:effectLst/>
                <a:latin typeface="Helvetica" pitchFamily="2" charset="0"/>
              </a:rPr>
              <a:t> and </a:t>
            </a:r>
            <a:r>
              <a:rPr lang="es-ES" sz="1000" dirty="0" err="1">
                <a:solidFill>
                  <a:schemeClr val="bg2">
                    <a:lumMod val="50000"/>
                  </a:schemeClr>
                </a:solidFill>
                <a:effectLst/>
                <a:latin typeface="Helvetica" pitchFamily="2" charset="0"/>
              </a:rPr>
              <a:t>opinions</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expressed</a:t>
            </a:r>
            <a:r>
              <a:rPr lang="es-ES" sz="1000" dirty="0">
                <a:solidFill>
                  <a:schemeClr val="bg2">
                    <a:lumMod val="50000"/>
                  </a:schemeClr>
                </a:solidFill>
                <a:effectLst/>
                <a:latin typeface="Helvetica" pitchFamily="2" charset="0"/>
              </a:rPr>
              <a:t> are </a:t>
            </a:r>
            <a:r>
              <a:rPr lang="es-ES" sz="1000" dirty="0" err="1">
                <a:solidFill>
                  <a:schemeClr val="bg2">
                    <a:lumMod val="50000"/>
                  </a:schemeClr>
                </a:solidFill>
                <a:effectLst/>
                <a:latin typeface="Helvetica" pitchFamily="2" charset="0"/>
              </a:rPr>
              <a:t>however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those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of</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author</a:t>
            </a:r>
            <a:r>
              <a:rPr lang="es-ES" sz="1000" dirty="0">
                <a:solidFill>
                  <a:schemeClr val="bg2">
                    <a:lumMod val="50000"/>
                  </a:schemeClr>
                </a:solidFill>
                <a:effectLst/>
                <a:latin typeface="Helvetica" pitchFamily="2" charset="0"/>
              </a:rPr>
              <a:t> (s) </a:t>
            </a:r>
            <a:r>
              <a:rPr lang="es-ES" sz="1000" dirty="0" err="1">
                <a:solidFill>
                  <a:schemeClr val="bg2">
                    <a:lumMod val="50000"/>
                  </a:schemeClr>
                </a:solidFill>
                <a:effectLst/>
                <a:latin typeface="Helvetica" pitchFamily="2" charset="0"/>
              </a:rPr>
              <a:t>only</a:t>
            </a:r>
            <a:r>
              <a:rPr lang="es-ES" sz="1000" dirty="0">
                <a:solidFill>
                  <a:schemeClr val="bg2">
                    <a:lumMod val="50000"/>
                  </a:schemeClr>
                </a:solidFill>
                <a:effectLst/>
                <a:latin typeface="Helvetica" pitchFamily="2" charset="0"/>
              </a:rPr>
              <a:t> and do </a:t>
            </a:r>
            <a:r>
              <a:rPr lang="es-ES" sz="1000" dirty="0" err="1">
                <a:solidFill>
                  <a:schemeClr val="bg2">
                    <a:lumMod val="50000"/>
                  </a:schemeClr>
                </a:solidFill>
                <a:effectLst/>
                <a:latin typeface="Helvetica" pitchFamily="2" charset="0"/>
              </a:rPr>
              <a:t>not</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necessarily</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reflect</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those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of</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Union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or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Education</a:t>
            </a:r>
            <a:r>
              <a:rPr lang="es-ES" sz="1000" dirty="0">
                <a:solidFill>
                  <a:schemeClr val="bg2">
                    <a:lumMod val="50000"/>
                  </a:schemeClr>
                </a:solidFill>
                <a:effectLst/>
                <a:latin typeface="Helvetica" pitchFamily="2" charset="0"/>
              </a:rPr>
              <a:t> and Culture Executive Agency (EACEA). </a:t>
            </a:r>
            <a:r>
              <a:rPr lang="es-ES" sz="1000" dirty="0" err="1">
                <a:solidFill>
                  <a:schemeClr val="bg2">
                    <a:lumMod val="50000"/>
                  </a:schemeClr>
                </a:solidFill>
                <a:effectLst/>
                <a:latin typeface="Helvetica" pitchFamily="2" charset="0"/>
              </a:rPr>
              <a:t>Neither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Union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nor</a:t>
            </a:r>
            <a:r>
              <a:rPr lang="es-ES" sz="1000" dirty="0">
                <a:solidFill>
                  <a:schemeClr val="bg2">
                    <a:lumMod val="50000"/>
                  </a:schemeClr>
                </a:solidFill>
                <a:effectLst/>
                <a:latin typeface="Helvetica" pitchFamily="2" charset="0"/>
              </a:rPr>
              <a:t> EACE can be </a:t>
            </a:r>
            <a:r>
              <a:rPr lang="es-ES" sz="1000" dirty="0" err="1">
                <a:solidFill>
                  <a:schemeClr val="bg2">
                    <a:lumMod val="50000"/>
                  </a:schemeClr>
                </a:solidFill>
                <a:effectLst/>
                <a:latin typeface="Helvetica" pitchFamily="2" charset="0"/>
              </a:rPr>
              <a:t>held</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responsible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for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them</a:t>
            </a:r>
            <a:r>
              <a:rPr lang="es-ES" sz="1000" dirty="0">
                <a:solidFill>
                  <a:schemeClr val="bg2">
                    <a:lumMod val="50000"/>
                  </a:schemeClr>
                </a:solidFill>
                <a:effectLst/>
                <a:latin typeface="Helvetica" pitchFamily="2" charset="0"/>
              </a:rPr>
              <a:t>.</a:t>
            </a:r>
          </a:p>
          <a:p>
            <a:pPr algn="just"/>
            <a:endParaRPr lang="en-GB" sz="1000" dirty="0">
              <a:solidFill>
                <a:schemeClr val="bg2">
                  <a:lumMod val="50000"/>
                </a:schemeClr>
              </a:solidFill>
            </a:endParaRPr>
          </a:p>
        </p:txBody>
      </p:sp>
      <p:sp>
        <p:nvSpPr>
          <p:cNvPr id="21" name="CuadroTexto 20">
            <a:extLst>
              <a:ext uri="{FF2B5EF4-FFF2-40B4-BE49-F238E27FC236}">
                <a16:creationId xmlns:a16="http://schemas.microsoft.com/office/drawing/2014/main" id="{3C69EAAB-3A69-9DCB-7125-BF2B18AF4933}"/>
              </a:ext>
            </a:extLst>
          </p:cNvPr>
          <p:cNvSpPr txBox="1"/>
          <p:nvPr userDrawn="1"/>
        </p:nvSpPr>
        <p:spPr>
          <a:xfrm>
            <a:off x="7067911" y="5295886"/>
            <a:ext cx="4079363" cy="400110"/>
          </a:xfrm>
          <a:prstGeom prst="rect">
            <a:avLst/>
          </a:prstGeom>
          <a:noFill/>
        </p:spPr>
        <p:txBody>
          <a:bodyPr wrap="square" rtlCol="0">
            <a:spAutoFit/>
          </a:bodyPr>
          <a:lstStyle/>
          <a:p>
            <a:r>
              <a:rPr lang="es-ES" sz="1000" b="1" dirty="0">
                <a:solidFill>
                  <a:srgbClr val="F68132"/>
                </a:solidFill>
                <a:effectLst/>
                <a:latin typeface="Helvetica" pitchFamily="2" charset="0"/>
              </a:rPr>
              <a:t>ERASMUS PLUS - KA2 STRATEGIC PARTNERSHIP</a:t>
            </a:r>
          </a:p>
          <a:p>
            <a:r>
              <a:rPr lang="es-ES" sz="1000" b="1" dirty="0">
                <a:solidFill>
                  <a:srgbClr val="59AF37"/>
                </a:solidFill>
                <a:effectLst/>
                <a:latin typeface="Helvetica" pitchFamily="2" charset="0"/>
              </a:rPr>
              <a:t>Grant </a:t>
            </a:r>
            <a:r>
              <a:rPr lang="es-ES" sz="1000" b="1" dirty="0" err="1">
                <a:solidFill>
                  <a:srgbClr val="59AF37"/>
                </a:solidFill>
                <a:effectLst/>
                <a:latin typeface="Helvetica" pitchFamily="2" charset="0"/>
              </a:rPr>
              <a:t>Agreement</a:t>
            </a:r>
            <a:r>
              <a:rPr lang="es-ES" sz="1000" b="1" dirty="0">
                <a:solidFill>
                  <a:srgbClr val="59AF37"/>
                </a:solidFill>
                <a:effectLst/>
                <a:latin typeface="Helvetica" pitchFamily="2" charset="0"/>
              </a:rPr>
              <a:t> No. 2023-1-FR01-KA220-ADU-000153638</a:t>
            </a:r>
          </a:p>
        </p:txBody>
      </p:sp>
    </p:spTree>
    <p:extLst>
      <p:ext uri="{BB962C8B-B14F-4D97-AF65-F5344CB8AC3E}">
        <p14:creationId xmlns:p14="http://schemas.microsoft.com/office/powerpoint/2010/main" val="3652854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ECDFB287-0AA5-A79E-1197-E9F97C1AEEDA}"/>
              </a:ext>
            </a:extLst>
          </p:cNvPr>
          <p:cNvSpPr>
            <a:spLocks noGrp="1"/>
          </p:cNvSpPr>
          <p:nvPr>
            <p:ph type="title" hasCustomPrompt="1"/>
          </p:nvPr>
        </p:nvSpPr>
        <p:spPr>
          <a:xfrm>
            <a:off x="629022" y="1313558"/>
            <a:ext cx="5709497" cy="524629"/>
          </a:xfrm>
          <a:noFill/>
        </p:spPr>
        <p:txBody>
          <a:bodyPr anchor="t">
            <a:noAutofit/>
          </a:bodyPr>
          <a:lstStyle>
            <a:lvl1pPr>
              <a:defRPr sz="3800" b="1">
                <a:solidFill>
                  <a:srgbClr val="331535"/>
                </a:solidFill>
                <a:latin typeface="Arial" panose="020B0604020202020204" pitchFamily="34" charset="0"/>
                <a:cs typeface="Arial" panose="020B0604020202020204" pitchFamily="34" charset="0"/>
              </a:defRPr>
            </a:lvl1pPr>
          </a:lstStyle>
          <a:p>
            <a:r>
              <a:rPr lang="es-ES" dirty="0" err="1"/>
              <a:t>Heading</a:t>
            </a:r>
            <a:endParaRPr lang="es-ES" dirty="0"/>
          </a:p>
        </p:txBody>
      </p:sp>
      <p:sp>
        <p:nvSpPr>
          <p:cNvPr id="8" name="Marcador de pie de página 3">
            <a:extLst>
              <a:ext uri="{FF2B5EF4-FFF2-40B4-BE49-F238E27FC236}">
                <a16:creationId xmlns:a16="http://schemas.microsoft.com/office/drawing/2014/main" id="{8AAB59A8-8A7F-EF7A-942E-225D0DEA4D09}"/>
              </a:ext>
            </a:extLst>
          </p:cNvPr>
          <p:cNvSpPr>
            <a:spLocks noGrp="1"/>
          </p:cNvSpPr>
          <p:nvPr>
            <p:ph type="ftr" sz="quarter" idx="11"/>
          </p:nvPr>
        </p:nvSpPr>
        <p:spPr>
          <a:xfrm>
            <a:off x="7274859" y="393666"/>
            <a:ext cx="4235866" cy="365125"/>
          </a:xfrm>
        </p:spPr>
        <p:txBody>
          <a:bodyPr/>
          <a:lstStyle>
            <a:lvl1pPr algn="r">
              <a:defRPr sz="1050">
                <a:solidFill>
                  <a:srgbClr val="331535"/>
                </a:solidFill>
                <a:latin typeface="Arial" panose="020B0604020202020204" pitchFamily="34" charset="0"/>
                <a:cs typeface="Arial" panose="020B0604020202020204" pitchFamily="34" charset="0"/>
              </a:defRPr>
            </a:lvl1pPr>
          </a:lstStyle>
          <a:p>
            <a:r>
              <a:rPr lang="en-US" dirty="0"/>
              <a:t>Your Name – Your </a:t>
            </a:r>
            <a:r>
              <a:rPr lang="en-US" dirty="0" err="1"/>
              <a:t>Organisation’s</a:t>
            </a:r>
            <a:r>
              <a:rPr lang="en-US" dirty="0"/>
              <a:t> name</a:t>
            </a:r>
          </a:p>
        </p:txBody>
      </p:sp>
      <p:sp>
        <p:nvSpPr>
          <p:cNvPr id="9" name="Date Placeholder 8">
            <a:extLst>
              <a:ext uri="{FF2B5EF4-FFF2-40B4-BE49-F238E27FC236}">
                <a16:creationId xmlns:a16="http://schemas.microsoft.com/office/drawing/2014/main" id="{598AD08D-CD59-BCC3-DD13-F9F77BC71BAA}"/>
              </a:ext>
            </a:extLst>
          </p:cNvPr>
          <p:cNvSpPr>
            <a:spLocks noGrp="1"/>
          </p:cNvSpPr>
          <p:nvPr>
            <p:ph type="dt" sz="half" idx="14"/>
          </p:nvPr>
        </p:nvSpPr>
        <p:spPr>
          <a:xfrm>
            <a:off x="4429286" y="390901"/>
            <a:ext cx="2743200" cy="365125"/>
          </a:xfrm>
        </p:spPr>
        <p:txBody>
          <a:bodyPr/>
          <a:lstStyle>
            <a:lvl1pPr algn="ctr">
              <a:defRPr sz="1050">
                <a:solidFill>
                  <a:srgbClr val="331535"/>
                </a:solidFill>
                <a:latin typeface="Arial" panose="020B0604020202020204" pitchFamily="34" charset="0"/>
                <a:cs typeface="Arial" panose="020B0604020202020204" pitchFamily="34" charset="0"/>
              </a:defRPr>
            </a:lvl1pPr>
          </a:lstStyle>
          <a:p>
            <a:fld id="{8B5DC1A8-9426-5242-A3FE-A1307E09766A}" type="datetime1">
              <a:rPr lang="es-ES" smtClean="0"/>
              <a:t>09/04/2025</a:t>
            </a:fld>
            <a:endParaRPr lang="es-ES" dirty="0"/>
          </a:p>
        </p:txBody>
      </p:sp>
      <p:sp>
        <p:nvSpPr>
          <p:cNvPr id="10" name="Marcador de número de diapositiva 4">
            <a:extLst>
              <a:ext uri="{FF2B5EF4-FFF2-40B4-BE49-F238E27FC236}">
                <a16:creationId xmlns:a16="http://schemas.microsoft.com/office/drawing/2014/main" id="{61F304CA-DAA3-5EFE-1288-BFC1290BAB7E}"/>
              </a:ext>
            </a:extLst>
          </p:cNvPr>
          <p:cNvSpPr>
            <a:spLocks noGrp="1"/>
          </p:cNvSpPr>
          <p:nvPr>
            <p:ph type="sldNum" sz="quarter" idx="12"/>
          </p:nvPr>
        </p:nvSpPr>
        <p:spPr>
          <a:xfrm>
            <a:off x="8767525" y="6177517"/>
            <a:ext cx="2743200" cy="350589"/>
          </a:xfrm>
        </p:spPr>
        <p:txBody>
          <a:bodyPr/>
          <a:lstStyle>
            <a:lvl1pPr>
              <a:defRPr sz="1300" b="1">
                <a:solidFill>
                  <a:schemeClr val="tx1"/>
                </a:solidFill>
                <a:latin typeface="Arial" panose="020B0604020202020204" pitchFamily="34" charset="0"/>
                <a:cs typeface="Arial" panose="020B0604020202020204" pitchFamily="34" charset="0"/>
              </a:defRPr>
            </a:lvl1pPr>
          </a:lstStyle>
          <a:p>
            <a:fld id="{1EFF97C0-89C0-8A4C-9EEA-3CADCA393802}" type="slidenum">
              <a:rPr lang="es-ES" smtClean="0"/>
              <a:pPr/>
              <a:t>‹N›</a:t>
            </a:fld>
            <a:endParaRPr lang="es-ES" dirty="0"/>
          </a:p>
        </p:txBody>
      </p:sp>
      <p:pic>
        <p:nvPicPr>
          <p:cNvPr id="2" name="Imagen 1" descr="Logotipo&#10;&#10;Descripción generada automáticamente">
            <a:extLst>
              <a:ext uri="{FF2B5EF4-FFF2-40B4-BE49-F238E27FC236}">
                <a16:creationId xmlns:a16="http://schemas.microsoft.com/office/drawing/2014/main" id="{E8F78307-0891-1B50-F2F7-DA6D0667D924}"/>
              </a:ext>
            </a:extLst>
          </p:cNvPr>
          <p:cNvPicPr>
            <a:picLocks noChangeAspect="1"/>
          </p:cNvPicPr>
          <p:nvPr userDrawn="1"/>
        </p:nvPicPr>
        <p:blipFill>
          <a:blip r:embed="rId2"/>
          <a:stretch>
            <a:fillRect/>
          </a:stretch>
        </p:blipFill>
        <p:spPr>
          <a:xfrm>
            <a:off x="524329" y="341351"/>
            <a:ext cx="2129971" cy="568192"/>
          </a:xfrm>
          <a:prstGeom prst="rect">
            <a:avLst/>
          </a:prstGeom>
        </p:spPr>
      </p:pic>
      <p:sp>
        <p:nvSpPr>
          <p:cNvPr id="3" name="Rectángulo 2">
            <a:extLst>
              <a:ext uri="{FF2B5EF4-FFF2-40B4-BE49-F238E27FC236}">
                <a16:creationId xmlns:a16="http://schemas.microsoft.com/office/drawing/2014/main" id="{B3350012-2EF9-17E4-CA8D-499F47589936}"/>
              </a:ext>
            </a:extLst>
          </p:cNvPr>
          <p:cNvSpPr/>
          <p:nvPr userDrawn="1"/>
        </p:nvSpPr>
        <p:spPr>
          <a:xfrm>
            <a:off x="0" y="6769100"/>
            <a:ext cx="12192000" cy="127000"/>
          </a:xfrm>
          <a:prstGeom prst="rect">
            <a:avLst/>
          </a:prstGeom>
          <a:solidFill>
            <a:srgbClr val="59AF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432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EE0D79F-DCDA-7F3B-0B9A-672FEC1B2C5A}"/>
              </a:ext>
            </a:extLst>
          </p:cNvPr>
          <p:cNvSpPr/>
          <p:nvPr userDrawn="1"/>
        </p:nvSpPr>
        <p:spPr>
          <a:xfrm>
            <a:off x="0" y="0"/>
            <a:ext cx="3668486" cy="6858000"/>
          </a:xfrm>
          <a:prstGeom prst="rect">
            <a:avLst/>
          </a:prstGeom>
          <a:solidFill>
            <a:schemeClr val="accent2">
              <a:lumMod val="20000"/>
              <a:lumOff val="80000"/>
              <a:alpha val="3308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Lágrima 4">
            <a:extLst>
              <a:ext uri="{FF2B5EF4-FFF2-40B4-BE49-F238E27FC236}">
                <a16:creationId xmlns:a16="http://schemas.microsoft.com/office/drawing/2014/main" id="{EDD4D3A8-074B-314C-97F5-1554D3975D1F}"/>
              </a:ext>
            </a:extLst>
          </p:cNvPr>
          <p:cNvSpPr/>
          <p:nvPr userDrawn="1"/>
        </p:nvSpPr>
        <p:spPr>
          <a:xfrm rot="16200000">
            <a:off x="694336" y="1294844"/>
            <a:ext cx="4844315" cy="4844315"/>
          </a:xfrm>
          <a:prstGeom prst="teardrop">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ontent Placeholder 7">
            <a:extLst>
              <a:ext uri="{FF2B5EF4-FFF2-40B4-BE49-F238E27FC236}">
                <a16:creationId xmlns:a16="http://schemas.microsoft.com/office/drawing/2014/main" id="{6D707B52-02C9-3A8B-D778-2E05B3C0B54C}"/>
              </a:ext>
            </a:extLst>
          </p:cNvPr>
          <p:cNvSpPr>
            <a:spLocks noGrp="1"/>
          </p:cNvSpPr>
          <p:nvPr>
            <p:ph sz="quarter" idx="13" hasCustomPrompt="1"/>
          </p:nvPr>
        </p:nvSpPr>
        <p:spPr>
          <a:xfrm>
            <a:off x="5800886" y="3061991"/>
            <a:ext cx="5709839" cy="2749700"/>
          </a:xfrm>
        </p:spPr>
        <p:txBody>
          <a:bodyPr>
            <a:noAutofit/>
          </a:bodyPr>
          <a:lstStyle>
            <a:lvl1pPr marL="0" indent="0" algn="just">
              <a:lnSpc>
                <a:spcPct val="100000"/>
              </a:lnSpc>
              <a:buNone/>
              <a:defRPr sz="1400">
                <a:solidFill>
                  <a:schemeClr val="bg2">
                    <a:lumMod val="25000"/>
                  </a:schemeClr>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a:t>
            </a:r>
          </a:p>
          <a:p>
            <a:pPr lvl="0"/>
            <a:endParaRPr lang="en-US" dirty="0"/>
          </a:p>
          <a:p>
            <a:pPr lvl="0"/>
            <a:endParaRPr lang="en-US" dirty="0"/>
          </a:p>
        </p:txBody>
      </p:sp>
      <p:sp>
        <p:nvSpPr>
          <p:cNvPr id="6" name="Título 1">
            <a:extLst>
              <a:ext uri="{FF2B5EF4-FFF2-40B4-BE49-F238E27FC236}">
                <a16:creationId xmlns:a16="http://schemas.microsoft.com/office/drawing/2014/main" id="{C49DAF09-7083-1FE3-70AE-D40CD47AD976}"/>
              </a:ext>
            </a:extLst>
          </p:cNvPr>
          <p:cNvSpPr>
            <a:spLocks noGrp="1"/>
          </p:cNvSpPr>
          <p:nvPr>
            <p:ph type="title" hasCustomPrompt="1"/>
          </p:nvPr>
        </p:nvSpPr>
        <p:spPr>
          <a:xfrm>
            <a:off x="5801227" y="1803213"/>
            <a:ext cx="5709497" cy="524629"/>
          </a:xfrm>
          <a:noFill/>
        </p:spPr>
        <p:txBody>
          <a:bodyPr anchor="t">
            <a:noAutofit/>
          </a:bodyPr>
          <a:lstStyle>
            <a:lvl1pPr>
              <a:defRPr sz="3800" b="1">
                <a:solidFill>
                  <a:srgbClr val="331535"/>
                </a:solidFill>
                <a:latin typeface="Arial" panose="020B0604020202020204" pitchFamily="34" charset="0"/>
                <a:cs typeface="Arial" panose="020B0604020202020204" pitchFamily="34" charset="0"/>
              </a:defRPr>
            </a:lvl1pPr>
          </a:lstStyle>
          <a:p>
            <a:r>
              <a:rPr lang="es-ES" dirty="0" err="1"/>
              <a:t>Heading</a:t>
            </a:r>
            <a:endParaRPr lang="es-ES" dirty="0"/>
          </a:p>
        </p:txBody>
      </p:sp>
      <p:sp>
        <p:nvSpPr>
          <p:cNvPr id="10" name="Marcador de pie de página 3">
            <a:extLst>
              <a:ext uri="{FF2B5EF4-FFF2-40B4-BE49-F238E27FC236}">
                <a16:creationId xmlns:a16="http://schemas.microsoft.com/office/drawing/2014/main" id="{170B5539-8C61-B9FD-B0E5-E1F8352D1BF1}"/>
              </a:ext>
            </a:extLst>
          </p:cNvPr>
          <p:cNvSpPr>
            <a:spLocks noGrp="1"/>
          </p:cNvSpPr>
          <p:nvPr>
            <p:ph type="ftr" sz="quarter" idx="11"/>
          </p:nvPr>
        </p:nvSpPr>
        <p:spPr>
          <a:xfrm>
            <a:off x="7274859" y="393666"/>
            <a:ext cx="4235866" cy="365125"/>
          </a:xfrm>
        </p:spPr>
        <p:txBody>
          <a:bodyPr/>
          <a:lstStyle>
            <a:lvl1pPr algn="r">
              <a:defRPr sz="1050">
                <a:solidFill>
                  <a:srgbClr val="331535"/>
                </a:solidFill>
                <a:latin typeface="Arial" panose="020B0604020202020204" pitchFamily="34" charset="0"/>
                <a:cs typeface="Arial" panose="020B0604020202020204" pitchFamily="34" charset="0"/>
              </a:defRPr>
            </a:lvl1pPr>
          </a:lstStyle>
          <a:p>
            <a:r>
              <a:rPr lang="en-US" dirty="0"/>
              <a:t>Your Name – Your </a:t>
            </a:r>
            <a:r>
              <a:rPr lang="en-US" dirty="0" err="1"/>
              <a:t>Organisation’s</a:t>
            </a:r>
            <a:r>
              <a:rPr lang="en-US" dirty="0"/>
              <a:t> name</a:t>
            </a:r>
          </a:p>
        </p:txBody>
      </p:sp>
      <p:sp>
        <p:nvSpPr>
          <p:cNvPr id="12" name="Date Placeholder 8">
            <a:extLst>
              <a:ext uri="{FF2B5EF4-FFF2-40B4-BE49-F238E27FC236}">
                <a16:creationId xmlns:a16="http://schemas.microsoft.com/office/drawing/2014/main" id="{61644D17-64BC-8382-B404-BABBD65802BF}"/>
              </a:ext>
            </a:extLst>
          </p:cNvPr>
          <p:cNvSpPr>
            <a:spLocks noGrp="1"/>
          </p:cNvSpPr>
          <p:nvPr>
            <p:ph type="dt" sz="half" idx="14"/>
          </p:nvPr>
        </p:nvSpPr>
        <p:spPr>
          <a:xfrm>
            <a:off x="4429286" y="390901"/>
            <a:ext cx="2743200" cy="365125"/>
          </a:xfrm>
        </p:spPr>
        <p:txBody>
          <a:bodyPr/>
          <a:lstStyle>
            <a:lvl1pPr algn="ctr">
              <a:defRPr sz="1050">
                <a:solidFill>
                  <a:srgbClr val="331535"/>
                </a:solidFill>
                <a:latin typeface="Arial" panose="020B0604020202020204" pitchFamily="34" charset="0"/>
                <a:cs typeface="Arial" panose="020B0604020202020204" pitchFamily="34" charset="0"/>
              </a:defRPr>
            </a:lvl1pPr>
          </a:lstStyle>
          <a:p>
            <a:fld id="{8B5DC1A8-9426-5242-A3FE-A1307E09766A}" type="datetime1">
              <a:rPr lang="es-ES" smtClean="0"/>
              <a:t>09/04/2025</a:t>
            </a:fld>
            <a:endParaRPr lang="es-ES" dirty="0"/>
          </a:p>
        </p:txBody>
      </p:sp>
      <p:sp>
        <p:nvSpPr>
          <p:cNvPr id="16" name="Marcador de número de diapositiva 4">
            <a:extLst>
              <a:ext uri="{FF2B5EF4-FFF2-40B4-BE49-F238E27FC236}">
                <a16:creationId xmlns:a16="http://schemas.microsoft.com/office/drawing/2014/main" id="{5EFF03AE-FCCA-1618-7596-D2EFD3FC2F91}"/>
              </a:ext>
            </a:extLst>
          </p:cNvPr>
          <p:cNvSpPr>
            <a:spLocks noGrp="1"/>
          </p:cNvSpPr>
          <p:nvPr>
            <p:ph type="sldNum" sz="quarter" idx="12"/>
          </p:nvPr>
        </p:nvSpPr>
        <p:spPr>
          <a:xfrm>
            <a:off x="8767525" y="6177517"/>
            <a:ext cx="2743200" cy="350589"/>
          </a:xfrm>
        </p:spPr>
        <p:txBody>
          <a:bodyPr/>
          <a:lstStyle>
            <a:lvl1pPr>
              <a:defRPr sz="1300" b="1">
                <a:solidFill>
                  <a:schemeClr val="tx1"/>
                </a:solidFill>
                <a:latin typeface="Arial" panose="020B0604020202020204" pitchFamily="34" charset="0"/>
                <a:cs typeface="Arial" panose="020B0604020202020204" pitchFamily="34" charset="0"/>
              </a:defRPr>
            </a:lvl1pPr>
          </a:lstStyle>
          <a:p>
            <a:fld id="{1EFF97C0-89C0-8A4C-9EEA-3CADCA393802}" type="slidenum">
              <a:rPr lang="es-ES" smtClean="0"/>
              <a:pPr/>
              <a:t>‹N›</a:t>
            </a:fld>
            <a:endParaRPr lang="es-ES" dirty="0"/>
          </a:p>
        </p:txBody>
      </p:sp>
      <p:sp>
        <p:nvSpPr>
          <p:cNvPr id="13" name="Marcador de texto 7">
            <a:extLst>
              <a:ext uri="{FF2B5EF4-FFF2-40B4-BE49-F238E27FC236}">
                <a16:creationId xmlns:a16="http://schemas.microsoft.com/office/drawing/2014/main" id="{65526418-A556-1FB9-715C-C04660A1EDA3}"/>
              </a:ext>
            </a:extLst>
          </p:cNvPr>
          <p:cNvSpPr>
            <a:spLocks noGrp="1"/>
          </p:cNvSpPr>
          <p:nvPr>
            <p:ph type="body" sz="quarter" idx="18" hasCustomPrompt="1"/>
          </p:nvPr>
        </p:nvSpPr>
        <p:spPr>
          <a:xfrm>
            <a:off x="5787780" y="2637876"/>
            <a:ext cx="5709497" cy="413228"/>
          </a:xfrm>
        </p:spPr>
        <p:txBody>
          <a:bodyPr>
            <a:normAutofit/>
          </a:bodyPr>
          <a:lstStyle>
            <a:lvl1pPr marL="0" indent="0">
              <a:buNone/>
              <a:defRPr sz="1900" b="1">
                <a:solidFill>
                  <a:srgbClr val="F68132"/>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
        <p:nvSpPr>
          <p:cNvPr id="4" name="Marcador de posición de imagen 3">
            <a:extLst>
              <a:ext uri="{FF2B5EF4-FFF2-40B4-BE49-F238E27FC236}">
                <a16:creationId xmlns:a16="http://schemas.microsoft.com/office/drawing/2014/main" id="{60CC7817-1D40-B77A-194A-A5B4E327A4C6}"/>
              </a:ext>
            </a:extLst>
          </p:cNvPr>
          <p:cNvSpPr>
            <a:spLocks noGrp="1"/>
          </p:cNvSpPr>
          <p:nvPr>
            <p:ph type="pic" sz="quarter" idx="19"/>
          </p:nvPr>
        </p:nvSpPr>
        <p:spPr>
          <a:xfrm flipH="1">
            <a:off x="1022216" y="1651049"/>
            <a:ext cx="4192629" cy="4135448"/>
          </a:xfrm>
          <a:prstGeom prst="teardrop">
            <a:avLst/>
          </a:prstGeom>
          <a:solidFill>
            <a:schemeClr val="bg2"/>
          </a:solidFill>
        </p:spPr>
        <p:txBody>
          <a:bodyPr/>
          <a:lstStyle>
            <a:lvl1pPr marL="0" indent="0" algn="ctr">
              <a:buNone/>
              <a:defRPr/>
            </a:lvl1pPr>
          </a:lstStyle>
          <a:p>
            <a:endParaRPr lang="es-ES" dirty="0"/>
          </a:p>
        </p:txBody>
      </p:sp>
      <p:pic>
        <p:nvPicPr>
          <p:cNvPr id="2" name="Imagen 1" descr="Logotipo&#10;&#10;Descripción generada automáticamente">
            <a:extLst>
              <a:ext uri="{FF2B5EF4-FFF2-40B4-BE49-F238E27FC236}">
                <a16:creationId xmlns:a16="http://schemas.microsoft.com/office/drawing/2014/main" id="{AFD9C54A-EF26-D595-8F73-F47F47415A04}"/>
              </a:ext>
            </a:extLst>
          </p:cNvPr>
          <p:cNvPicPr>
            <a:picLocks noChangeAspect="1"/>
          </p:cNvPicPr>
          <p:nvPr userDrawn="1"/>
        </p:nvPicPr>
        <p:blipFill>
          <a:blip r:embed="rId2"/>
          <a:stretch>
            <a:fillRect/>
          </a:stretch>
        </p:blipFill>
        <p:spPr>
          <a:xfrm>
            <a:off x="524329" y="341351"/>
            <a:ext cx="2129971" cy="568192"/>
          </a:xfrm>
          <a:prstGeom prst="rect">
            <a:avLst/>
          </a:prstGeom>
        </p:spPr>
      </p:pic>
    </p:spTree>
    <p:extLst>
      <p:ext uri="{BB962C8B-B14F-4D97-AF65-F5344CB8AC3E}">
        <p14:creationId xmlns:p14="http://schemas.microsoft.com/office/powerpoint/2010/main" val="347803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title, subtitle, text">
    <p:spTree>
      <p:nvGrpSpPr>
        <p:cNvPr id="1" name=""/>
        <p:cNvGrpSpPr/>
        <p:nvPr/>
      </p:nvGrpSpPr>
      <p:grpSpPr>
        <a:xfrm>
          <a:off x="0" y="0"/>
          <a:ext cx="0" cy="0"/>
          <a:chOff x="0" y="0"/>
          <a:chExt cx="0" cy="0"/>
        </a:xfrm>
      </p:grpSpPr>
      <p:sp>
        <p:nvSpPr>
          <p:cNvPr id="10" name="Marcador de posición de imagen 9">
            <a:extLst>
              <a:ext uri="{FF2B5EF4-FFF2-40B4-BE49-F238E27FC236}">
                <a16:creationId xmlns:a16="http://schemas.microsoft.com/office/drawing/2014/main" id="{A4D294EA-5354-9A3E-4C00-7C8DA214F193}"/>
              </a:ext>
            </a:extLst>
          </p:cNvPr>
          <p:cNvSpPr>
            <a:spLocks noGrp="1"/>
          </p:cNvSpPr>
          <p:nvPr>
            <p:ph type="pic" sz="quarter" idx="15"/>
          </p:nvPr>
        </p:nvSpPr>
        <p:spPr>
          <a:xfrm>
            <a:off x="0" y="0"/>
            <a:ext cx="5466978" cy="5393634"/>
          </a:xfrm>
          <a:solidFill>
            <a:schemeClr val="bg1">
              <a:lumMod val="95000"/>
            </a:schemeClr>
          </a:solidFill>
        </p:spPr>
        <p:txBody>
          <a:bodyPr/>
          <a:lstStyle>
            <a:lvl1pPr marL="0" indent="0" algn="ctr">
              <a:buNone/>
              <a:defRPr/>
            </a:lvl1pPr>
          </a:lstStyle>
          <a:p>
            <a:endParaRPr lang="es-ES" dirty="0"/>
          </a:p>
          <a:p>
            <a:endParaRPr lang="es-ES" dirty="0"/>
          </a:p>
          <a:p>
            <a:endParaRPr lang="es-ES" dirty="0"/>
          </a:p>
          <a:p>
            <a:endParaRPr lang="es-ES" dirty="0"/>
          </a:p>
          <a:p>
            <a:r>
              <a:rPr lang="es-ES" dirty="0" err="1"/>
              <a:t>Photo</a:t>
            </a:r>
            <a:r>
              <a:rPr lang="es-ES" dirty="0"/>
              <a:t> </a:t>
            </a:r>
            <a:r>
              <a:rPr lang="es-ES" dirty="0" err="1"/>
              <a:t>here</a:t>
            </a:r>
            <a:endParaRPr lang="es-ES" dirty="0"/>
          </a:p>
        </p:txBody>
      </p:sp>
      <p:sp>
        <p:nvSpPr>
          <p:cNvPr id="11" name="Rectángulo 10">
            <a:extLst>
              <a:ext uri="{FF2B5EF4-FFF2-40B4-BE49-F238E27FC236}">
                <a16:creationId xmlns:a16="http://schemas.microsoft.com/office/drawing/2014/main" id="{4AB31038-3C86-073E-FE67-EF654A7300A4}"/>
              </a:ext>
            </a:extLst>
          </p:cNvPr>
          <p:cNvSpPr/>
          <p:nvPr userDrawn="1"/>
        </p:nvSpPr>
        <p:spPr>
          <a:xfrm>
            <a:off x="9711" y="5405209"/>
            <a:ext cx="5466978" cy="1464365"/>
          </a:xfrm>
          <a:prstGeom prst="rect">
            <a:avLst/>
          </a:prstGeom>
          <a:solidFill>
            <a:srgbClr val="59AF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solidFill>
                <a:srgbClr val="914B91"/>
              </a:solidFill>
            </a:endParaRPr>
          </a:p>
        </p:txBody>
      </p:sp>
      <p:sp>
        <p:nvSpPr>
          <p:cNvPr id="16" name="Marcador de texto 15">
            <a:extLst>
              <a:ext uri="{FF2B5EF4-FFF2-40B4-BE49-F238E27FC236}">
                <a16:creationId xmlns:a16="http://schemas.microsoft.com/office/drawing/2014/main" id="{D477C188-B185-BC8E-5B29-056209F89666}"/>
              </a:ext>
            </a:extLst>
          </p:cNvPr>
          <p:cNvSpPr>
            <a:spLocks noGrp="1"/>
          </p:cNvSpPr>
          <p:nvPr>
            <p:ph type="body" sz="quarter" idx="17" hasCustomPrompt="1"/>
          </p:nvPr>
        </p:nvSpPr>
        <p:spPr>
          <a:xfrm>
            <a:off x="471115" y="5777948"/>
            <a:ext cx="4564711" cy="833642"/>
          </a:xfrm>
        </p:spPr>
        <p:txBody>
          <a:bodyPr>
            <a:noAutofit/>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4" name="Marcador de pie de página 3">
            <a:extLst>
              <a:ext uri="{FF2B5EF4-FFF2-40B4-BE49-F238E27FC236}">
                <a16:creationId xmlns:a16="http://schemas.microsoft.com/office/drawing/2014/main" id="{4AA230D1-4DC4-C22C-055A-2B84864574C5}"/>
              </a:ext>
            </a:extLst>
          </p:cNvPr>
          <p:cNvSpPr>
            <a:spLocks noGrp="1"/>
          </p:cNvSpPr>
          <p:nvPr>
            <p:ph type="ftr" sz="quarter" idx="11"/>
          </p:nvPr>
        </p:nvSpPr>
        <p:spPr>
          <a:xfrm>
            <a:off x="7274859" y="393666"/>
            <a:ext cx="4235866" cy="365125"/>
          </a:xfrm>
        </p:spPr>
        <p:txBody>
          <a:bodyPr/>
          <a:lstStyle>
            <a:lvl1pPr algn="r">
              <a:defRPr sz="1050">
                <a:solidFill>
                  <a:srgbClr val="331535"/>
                </a:solidFill>
                <a:latin typeface="Arial" panose="020B0604020202020204" pitchFamily="34" charset="0"/>
                <a:cs typeface="Arial" panose="020B0604020202020204" pitchFamily="34" charset="0"/>
              </a:defRPr>
            </a:lvl1pPr>
          </a:lstStyle>
          <a:p>
            <a:r>
              <a:rPr lang="en-US" dirty="0"/>
              <a:t>Your Name – Your </a:t>
            </a:r>
            <a:r>
              <a:rPr lang="en-US" dirty="0" err="1"/>
              <a:t>Organisation’s</a:t>
            </a:r>
            <a:r>
              <a:rPr lang="en-US" dirty="0"/>
              <a:t> name</a:t>
            </a:r>
          </a:p>
        </p:txBody>
      </p:sp>
      <p:sp>
        <p:nvSpPr>
          <p:cNvPr id="9" name="Marcador de número de diapositiva 4">
            <a:extLst>
              <a:ext uri="{FF2B5EF4-FFF2-40B4-BE49-F238E27FC236}">
                <a16:creationId xmlns:a16="http://schemas.microsoft.com/office/drawing/2014/main" id="{3F3D7FE6-E816-0D48-5650-237BEEC9B31C}"/>
              </a:ext>
            </a:extLst>
          </p:cNvPr>
          <p:cNvSpPr>
            <a:spLocks noGrp="1"/>
          </p:cNvSpPr>
          <p:nvPr>
            <p:ph type="sldNum" sz="quarter" idx="12"/>
          </p:nvPr>
        </p:nvSpPr>
        <p:spPr>
          <a:xfrm>
            <a:off x="8767525" y="6177517"/>
            <a:ext cx="2743200" cy="350589"/>
          </a:xfrm>
        </p:spPr>
        <p:txBody>
          <a:bodyPr/>
          <a:lstStyle>
            <a:lvl1pPr>
              <a:defRPr sz="1300" b="1">
                <a:solidFill>
                  <a:schemeClr val="tx1"/>
                </a:solidFill>
                <a:latin typeface="Arial" panose="020B0604020202020204" pitchFamily="34" charset="0"/>
                <a:cs typeface="Arial" panose="020B0604020202020204" pitchFamily="34" charset="0"/>
              </a:defRPr>
            </a:lvl1pPr>
          </a:lstStyle>
          <a:p>
            <a:fld id="{1EFF97C0-89C0-8A4C-9EEA-3CADCA393802}" type="slidenum">
              <a:rPr lang="es-ES" smtClean="0"/>
              <a:pPr/>
              <a:t>‹N›</a:t>
            </a:fld>
            <a:endParaRPr lang="es-ES" dirty="0"/>
          </a:p>
        </p:txBody>
      </p:sp>
      <p:sp>
        <p:nvSpPr>
          <p:cNvPr id="14" name="Content Placeholder 7">
            <a:extLst>
              <a:ext uri="{FF2B5EF4-FFF2-40B4-BE49-F238E27FC236}">
                <a16:creationId xmlns:a16="http://schemas.microsoft.com/office/drawing/2014/main" id="{13FE66DC-D7C7-7319-881F-03CD96E16B90}"/>
              </a:ext>
            </a:extLst>
          </p:cNvPr>
          <p:cNvSpPr>
            <a:spLocks noGrp="1"/>
          </p:cNvSpPr>
          <p:nvPr>
            <p:ph sz="quarter" idx="13" hasCustomPrompt="1"/>
          </p:nvPr>
        </p:nvSpPr>
        <p:spPr>
          <a:xfrm>
            <a:off x="6096000" y="2749473"/>
            <a:ext cx="5518898" cy="3199914"/>
          </a:xfrm>
        </p:spPr>
        <p:txBody>
          <a:bodyPr>
            <a:noAutofit/>
          </a:bodyPr>
          <a:lstStyle>
            <a:lvl1pPr marL="0" indent="0" algn="just">
              <a:lnSpc>
                <a:spcPct val="100000"/>
              </a:lnSpc>
              <a:buNone/>
              <a:defRPr sz="1400">
                <a:solidFill>
                  <a:schemeClr val="bg2">
                    <a:lumMod val="25000"/>
                  </a:schemeClr>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a:t>
            </a:r>
          </a:p>
          <a:p>
            <a:pPr lvl="0"/>
            <a:endParaRPr lang="en-US" dirty="0"/>
          </a:p>
          <a:p>
            <a:pPr lvl="0"/>
            <a:endParaRPr lang="en-US" dirty="0"/>
          </a:p>
        </p:txBody>
      </p:sp>
      <p:sp>
        <p:nvSpPr>
          <p:cNvPr id="15" name="Título 1">
            <a:extLst>
              <a:ext uri="{FF2B5EF4-FFF2-40B4-BE49-F238E27FC236}">
                <a16:creationId xmlns:a16="http://schemas.microsoft.com/office/drawing/2014/main" id="{183A05F5-7C73-ADA2-BA09-6985060395E4}"/>
              </a:ext>
            </a:extLst>
          </p:cNvPr>
          <p:cNvSpPr>
            <a:spLocks noGrp="1"/>
          </p:cNvSpPr>
          <p:nvPr>
            <p:ph type="title" hasCustomPrompt="1"/>
          </p:nvPr>
        </p:nvSpPr>
        <p:spPr>
          <a:xfrm>
            <a:off x="6096000" y="1490695"/>
            <a:ext cx="5518897" cy="524629"/>
          </a:xfrm>
          <a:noFill/>
        </p:spPr>
        <p:txBody>
          <a:bodyPr anchor="t">
            <a:noAutofit/>
          </a:bodyPr>
          <a:lstStyle>
            <a:lvl1pPr>
              <a:defRPr sz="3800" b="1">
                <a:solidFill>
                  <a:srgbClr val="331535"/>
                </a:solidFill>
                <a:latin typeface="Arial" panose="020B0604020202020204" pitchFamily="34" charset="0"/>
                <a:cs typeface="Arial" panose="020B0604020202020204" pitchFamily="34" charset="0"/>
              </a:defRPr>
            </a:lvl1pPr>
          </a:lstStyle>
          <a:p>
            <a:r>
              <a:rPr lang="es-ES" dirty="0" err="1"/>
              <a:t>Heading</a:t>
            </a:r>
            <a:endParaRPr lang="es-ES" dirty="0"/>
          </a:p>
        </p:txBody>
      </p:sp>
      <p:sp>
        <p:nvSpPr>
          <p:cNvPr id="17" name="Marcador de texto 7">
            <a:extLst>
              <a:ext uri="{FF2B5EF4-FFF2-40B4-BE49-F238E27FC236}">
                <a16:creationId xmlns:a16="http://schemas.microsoft.com/office/drawing/2014/main" id="{FC9674BD-66DA-6FBC-22B2-DA89944297A3}"/>
              </a:ext>
            </a:extLst>
          </p:cNvPr>
          <p:cNvSpPr>
            <a:spLocks noGrp="1"/>
          </p:cNvSpPr>
          <p:nvPr>
            <p:ph type="body" sz="quarter" idx="18" hasCustomPrompt="1"/>
          </p:nvPr>
        </p:nvSpPr>
        <p:spPr>
          <a:xfrm>
            <a:off x="6096000" y="2325358"/>
            <a:ext cx="5518897" cy="413228"/>
          </a:xfrm>
        </p:spPr>
        <p:txBody>
          <a:bodyPr>
            <a:normAutofit/>
          </a:bodyPr>
          <a:lstStyle>
            <a:lvl1pPr marL="0" indent="0">
              <a:buNone/>
              <a:defRPr sz="1900" b="1">
                <a:solidFill>
                  <a:srgbClr val="59AF37"/>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Tree>
    <p:extLst>
      <p:ext uri="{BB962C8B-B14F-4D97-AF65-F5344CB8AC3E}">
        <p14:creationId xmlns:p14="http://schemas.microsoft.com/office/powerpoint/2010/main" val="47865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Marcador de pie de página 3">
            <a:extLst>
              <a:ext uri="{FF2B5EF4-FFF2-40B4-BE49-F238E27FC236}">
                <a16:creationId xmlns:a16="http://schemas.microsoft.com/office/drawing/2014/main" id="{6E24DBEF-F88A-FCAA-67AF-74CE89633706}"/>
              </a:ext>
            </a:extLst>
          </p:cNvPr>
          <p:cNvSpPr>
            <a:spLocks noGrp="1"/>
          </p:cNvSpPr>
          <p:nvPr>
            <p:ph type="ftr" sz="quarter" idx="11"/>
          </p:nvPr>
        </p:nvSpPr>
        <p:spPr>
          <a:xfrm>
            <a:off x="7274859" y="393666"/>
            <a:ext cx="4235866" cy="365125"/>
          </a:xfrm>
        </p:spPr>
        <p:txBody>
          <a:bodyPr/>
          <a:lstStyle>
            <a:lvl1pPr algn="r">
              <a:defRPr sz="1050">
                <a:solidFill>
                  <a:srgbClr val="331535"/>
                </a:solidFill>
                <a:latin typeface="Arial" panose="020B0604020202020204" pitchFamily="34" charset="0"/>
                <a:cs typeface="Arial" panose="020B0604020202020204" pitchFamily="34" charset="0"/>
              </a:defRPr>
            </a:lvl1pPr>
          </a:lstStyle>
          <a:p>
            <a:r>
              <a:rPr lang="en-US" dirty="0"/>
              <a:t>Your Name – Your </a:t>
            </a:r>
            <a:r>
              <a:rPr lang="en-US" dirty="0" err="1"/>
              <a:t>Organisation’s</a:t>
            </a:r>
            <a:r>
              <a:rPr lang="en-US" dirty="0"/>
              <a:t> name</a:t>
            </a:r>
          </a:p>
        </p:txBody>
      </p:sp>
      <p:sp>
        <p:nvSpPr>
          <p:cNvPr id="6" name="Date Placeholder 8">
            <a:extLst>
              <a:ext uri="{FF2B5EF4-FFF2-40B4-BE49-F238E27FC236}">
                <a16:creationId xmlns:a16="http://schemas.microsoft.com/office/drawing/2014/main" id="{A1976DB7-F157-08AD-64A0-E64B8AD6FEF6}"/>
              </a:ext>
            </a:extLst>
          </p:cNvPr>
          <p:cNvSpPr>
            <a:spLocks noGrp="1"/>
          </p:cNvSpPr>
          <p:nvPr>
            <p:ph type="dt" sz="half" idx="14"/>
          </p:nvPr>
        </p:nvSpPr>
        <p:spPr>
          <a:xfrm>
            <a:off x="4429286" y="390901"/>
            <a:ext cx="2743200" cy="365125"/>
          </a:xfrm>
        </p:spPr>
        <p:txBody>
          <a:bodyPr/>
          <a:lstStyle>
            <a:lvl1pPr algn="ctr">
              <a:defRPr sz="1050">
                <a:solidFill>
                  <a:srgbClr val="331535"/>
                </a:solidFill>
                <a:latin typeface="Arial" panose="020B0604020202020204" pitchFamily="34" charset="0"/>
                <a:cs typeface="Arial" panose="020B0604020202020204" pitchFamily="34" charset="0"/>
              </a:defRPr>
            </a:lvl1pPr>
          </a:lstStyle>
          <a:p>
            <a:fld id="{8B5DC1A8-9426-5242-A3FE-A1307E09766A}" type="datetime1">
              <a:rPr lang="es-ES" smtClean="0"/>
              <a:t>09/04/2025</a:t>
            </a:fld>
            <a:endParaRPr lang="es-ES" dirty="0"/>
          </a:p>
        </p:txBody>
      </p:sp>
      <p:sp>
        <p:nvSpPr>
          <p:cNvPr id="7" name="Marcador de número de diapositiva 4">
            <a:extLst>
              <a:ext uri="{FF2B5EF4-FFF2-40B4-BE49-F238E27FC236}">
                <a16:creationId xmlns:a16="http://schemas.microsoft.com/office/drawing/2014/main" id="{24F848A6-7441-798B-5865-66F4F8C961BA}"/>
              </a:ext>
            </a:extLst>
          </p:cNvPr>
          <p:cNvSpPr>
            <a:spLocks noGrp="1"/>
          </p:cNvSpPr>
          <p:nvPr>
            <p:ph type="sldNum" sz="quarter" idx="12"/>
          </p:nvPr>
        </p:nvSpPr>
        <p:spPr>
          <a:xfrm>
            <a:off x="8767525" y="6177517"/>
            <a:ext cx="2743200" cy="350589"/>
          </a:xfrm>
        </p:spPr>
        <p:txBody>
          <a:bodyPr/>
          <a:lstStyle>
            <a:lvl1pPr>
              <a:defRPr sz="1300" b="1">
                <a:solidFill>
                  <a:schemeClr val="tx1"/>
                </a:solidFill>
                <a:latin typeface="Arial" panose="020B0604020202020204" pitchFamily="34" charset="0"/>
                <a:cs typeface="Arial" panose="020B0604020202020204" pitchFamily="34" charset="0"/>
              </a:defRPr>
            </a:lvl1pPr>
          </a:lstStyle>
          <a:p>
            <a:fld id="{1EFF97C0-89C0-8A4C-9EEA-3CADCA393802}" type="slidenum">
              <a:rPr lang="es-ES" smtClean="0"/>
              <a:pPr/>
              <a:t>‹N›</a:t>
            </a:fld>
            <a:endParaRPr lang="es-ES" dirty="0"/>
          </a:p>
        </p:txBody>
      </p:sp>
      <p:pic>
        <p:nvPicPr>
          <p:cNvPr id="2" name="Imagen 1" descr="Logotipo&#10;&#10;Descripción generada automáticamente">
            <a:extLst>
              <a:ext uri="{FF2B5EF4-FFF2-40B4-BE49-F238E27FC236}">
                <a16:creationId xmlns:a16="http://schemas.microsoft.com/office/drawing/2014/main" id="{ED76FEDE-B713-02B3-BD37-12F73C85F2B8}"/>
              </a:ext>
            </a:extLst>
          </p:cNvPr>
          <p:cNvPicPr>
            <a:picLocks noChangeAspect="1"/>
          </p:cNvPicPr>
          <p:nvPr userDrawn="1"/>
        </p:nvPicPr>
        <p:blipFill>
          <a:blip r:embed="rId2"/>
          <a:stretch>
            <a:fillRect/>
          </a:stretch>
        </p:blipFill>
        <p:spPr>
          <a:xfrm>
            <a:off x="524329" y="341351"/>
            <a:ext cx="2129971" cy="568192"/>
          </a:xfrm>
          <a:prstGeom prst="rect">
            <a:avLst/>
          </a:prstGeom>
        </p:spPr>
      </p:pic>
      <p:sp>
        <p:nvSpPr>
          <p:cNvPr id="3" name="Rectángulo 2">
            <a:extLst>
              <a:ext uri="{FF2B5EF4-FFF2-40B4-BE49-F238E27FC236}">
                <a16:creationId xmlns:a16="http://schemas.microsoft.com/office/drawing/2014/main" id="{4012102B-DCFD-4602-AA3B-4E67B99433A0}"/>
              </a:ext>
            </a:extLst>
          </p:cNvPr>
          <p:cNvSpPr/>
          <p:nvPr userDrawn="1"/>
        </p:nvSpPr>
        <p:spPr>
          <a:xfrm>
            <a:off x="0" y="6769100"/>
            <a:ext cx="12192000" cy="127000"/>
          </a:xfrm>
          <a:prstGeom prst="rect">
            <a:avLst/>
          </a:prstGeom>
          <a:solidFill>
            <a:srgbClr val="59AF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903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9" name="Rectángulo 38">
            <a:extLst>
              <a:ext uri="{FF2B5EF4-FFF2-40B4-BE49-F238E27FC236}">
                <a16:creationId xmlns:a16="http://schemas.microsoft.com/office/drawing/2014/main" id="{A05D1E60-AD83-11FC-560E-09695B6F4538}"/>
              </a:ext>
            </a:extLst>
          </p:cNvPr>
          <p:cNvSpPr/>
          <p:nvPr userDrawn="1"/>
        </p:nvSpPr>
        <p:spPr>
          <a:xfrm>
            <a:off x="1" y="0"/>
            <a:ext cx="6096000" cy="6858000"/>
          </a:xfrm>
          <a:prstGeom prst="rect">
            <a:avLst/>
          </a:prstGeom>
          <a:solidFill>
            <a:srgbClr val="FAFA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25">
            <a:extLst>
              <a:ext uri="{FF2B5EF4-FFF2-40B4-BE49-F238E27FC236}">
                <a16:creationId xmlns:a16="http://schemas.microsoft.com/office/drawing/2014/main" id="{7B5B11CC-AB9C-186A-22F4-601B36B27936}"/>
              </a:ext>
            </a:extLst>
          </p:cNvPr>
          <p:cNvSpPr txBox="1"/>
          <p:nvPr userDrawn="1"/>
        </p:nvSpPr>
        <p:spPr>
          <a:xfrm>
            <a:off x="6524262" y="917185"/>
            <a:ext cx="3864982" cy="276999"/>
          </a:xfrm>
          <a:prstGeom prst="rect">
            <a:avLst/>
          </a:prstGeom>
          <a:noFill/>
        </p:spPr>
        <p:txBody>
          <a:bodyPr wrap="square" rtlCol="0">
            <a:spAutoFit/>
          </a:bodyPr>
          <a:lstStyle/>
          <a:p>
            <a:pPr algn="l"/>
            <a:r>
              <a:rPr lang="en-GB" sz="1200" b="1" spc="0" dirty="0">
                <a:solidFill>
                  <a:srgbClr val="F68132"/>
                </a:solidFill>
                <a:latin typeface="Arial" panose="020B0604020202020204" pitchFamily="34" charset="0"/>
                <a:cs typeface="Arial" panose="020B0604020202020204" pitchFamily="34" charset="0"/>
              </a:rPr>
              <a:t>PROJECT COORDINATOR</a:t>
            </a:r>
          </a:p>
        </p:txBody>
      </p:sp>
      <p:pic>
        <p:nvPicPr>
          <p:cNvPr id="37" name="Imagen 36" descr="Imagen que contiene Forma&#10;&#10;Descripción generada automáticamente">
            <a:extLst>
              <a:ext uri="{FF2B5EF4-FFF2-40B4-BE49-F238E27FC236}">
                <a16:creationId xmlns:a16="http://schemas.microsoft.com/office/drawing/2014/main" id="{EC5B01F8-8B24-9EED-7771-70E8BE5E69E8}"/>
              </a:ext>
            </a:extLst>
          </p:cNvPr>
          <p:cNvPicPr>
            <a:picLocks noChangeAspect="1"/>
          </p:cNvPicPr>
          <p:nvPr userDrawn="1"/>
        </p:nvPicPr>
        <p:blipFill>
          <a:blip r:embed="rId2"/>
          <a:stretch>
            <a:fillRect/>
          </a:stretch>
        </p:blipFill>
        <p:spPr>
          <a:xfrm>
            <a:off x="469900" y="5172541"/>
            <a:ext cx="1318740" cy="1336888"/>
          </a:xfrm>
          <a:prstGeom prst="rect">
            <a:avLst/>
          </a:prstGeom>
        </p:spPr>
      </p:pic>
      <p:sp>
        <p:nvSpPr>
          <p:cNvPr id="40" name="CuadroTexto 25">
            <a:extLst>
              <a:ext uri="{FF2B5EF4-FFF2-40B4-BE49-F238E27FC236}">
                <a16:creationId xmlns:a16="http://schemas.microsoft.com/office/drawing/2014/main" id="{C0869E09-A581-6C37-38B7-8CB999722540}"/>
              </a:ext>
            </a:extLst>
          </p:cNvPr>
          <p:cNvSpPr txBox="1"/>
          <p:nvPr userDrawn="1"/>
        </p:nvSpPr>
        <p:spPr>
          <a:xfrm>
            <a:off x="6524262" y="3238488"/>
            <a:ext cx="3864982" cy="276999"/>
          </a:xfrm>
          <a:prstGeom prst="rect">
            <a:avLst/>
          </a:prstGeom>
          <a:noFill/>
        </p:spPr>
        <p:txBody>
          <a:bodyPr wrap="square" rtlCol="0">
            <a:spAutoFit/>
          </a:bodyPr>
          <a:lstStyle/>
          <a:p>
            <a:pPr algn="l"/>
            <a:r>
              <a:rPr lang="en-GB" sz="1200" b="1" spc="0" dirty="0">
                <a:solidFill>
                  <a:srgbClr val="F68132"/>
                </a:solidFill>
                <a:latin typeface="Arial" panose="020B0604020202020204" pitchFamily="34" charset="0"/>
                <a:cs typeface="Arial" panose="020B0604020202020204" pitchFamily="34" charset="0"/>
              </a:rPr>
              <a:t>PARTNERS</a:t>
            </a:r>
          </a:p>
        </p:txBody>
      </p:sp>
      <p:cxnSp>
        <p:nvCxnSpPr>
          <p:cNvPr id="42" name="Conector recto 41">
            <a:extLst>
              <a:ext uri="{FF2B5EF4-FFF2-40B4-BE49-F238E27FC236}">
                <a16:creationId xmlns:a16="http://schemas.microsoft.com/office/drawing/2014/main" id="{4D04E495-B4A8-6FBC-8D25-B63F632A0C62}"/>
              </a:ext>
            </a:extLst>
          </p:cNvPr>
          <p:cNvCxnSpPr>
            <a:cxnSpLocks/>
          </p:cNvCxnSpPr>
          <p:nvPr userDrawn="1"/>
        </p:nvCxnSpPr>
        <p:spPr>
          <a:xfrm>
            <a:off x="6620436" y="3519936"/>
            <a:ext cx="4965822" cy="0"/>
          </a:xfrm>
          <a:prstGeom prst="line">
            <a:avLst/>
          </a:prstGeom>
          <a:ln w="25400">
            <a:solidFill>
              <a:srgbClr val="F68132"/>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3712F79D-7F54-5901-610D-56B38DC82DE0}"/>
              </a:ext>
            </a:extLst>
          </p:cNvPr>
          <p:cNvCxnSpPr>
            <a:cxnSpLocks/>
          </p:cNvCxnSpPr>
          <p:nvPr userDrawn="1"/>
        </p:nvCxnSpPr>
        <p:spPr>
          <a:xfrm>
            <a:off x="6620436" y="1205876"/>
            <a:ext cx="4965822" cy="0"/>
          </a:xfrm>
          <a:prstGeom prst="line">
            <a:avLst/>
          </a:prstGeom>
          <a:ln w="25400">
            <a:solidFill>
              <a:srgbClr val="F68132"/>
            </a:solidFill>
          </a:ln>
        </p:spPr>
        <p:style>
          <a:lnRef idx="1">
            <a:schemeClr val="accent1"/>
          </a:lnRef>
          <a:fillRef idx="0">
            <a:schemeClr val="accent1"/>
          </a:fillRef>
          <a:effectRef idx="0">
            <a:schemeClr val="accent1"/>
          </a:effectRef>
          <a:fontRef idx="minor">
            <a:schemeClr val="tx1"/>
          </a:fontRef>
        </p:style>
      </p:cxnSp>
      <p:pic>
        <p:nvPicPr>
          <p:cNvPr id="3" name="Imagen 2" descr="Logotipo&#10;&#10;Descripción generada automáticamente">
            <a:extLst>
              <a:ext uri="{FF2B5EF4-FFF2-40B4-BE49-F238E27FC236}">
                <a16:creationId xmlns:a16="http://schemas.microsoft.com/office/drawing/2014/main" id="{3B0983D6-3F96-9081-095D-2EA2AD167C81}"/>
              </a:ext>
            </a:extLst>
          </p:cNvPr>
          <p:cNvPicPr>
            <a:picLocks noChangeAspect="1"/>
          </p:cNvPicPr>
          <p:nvPr userDrawn="1"/>
        </p:nvPicPr>
        <p:blipFill>
          <a:blip r:embed="rId3"/>
          <a:stretch>
            <a:fillRect/>
          </a:stretch>
        </p:blipFill>
        <p:spPr>
          <a:xfrm>
            <a:off x="1115478" y="1809277"/>
            <a:ext cx="3890446" cy="2559913"/>
          </a:xfrm>
          <a:prstGeom prst="rect">
            <a:avLst/>
          </a:prstGeom>
        </p:spPr>
      </p:pic>
      <p:sp>
        <p:nvSpPr>
          <p:cNvPr id="4" name="CuadroTexto 3">
            <a:extLst>
              <a:ext uri="{FF2B5EF4-FFF2-40B4-BE49-F238E27FC236}">
                <a16:creationId xmlns:a16="http://schemas.microsoft.com/office/drawing/2014/main" id="{ED6BE65C-23A3-C614-FED7-F6E6BC65F1F0}"/>
              </a:ext>
            </a:extLst>
          </p:cNvPr>
          <p:cNvSpPr txBox="1"/>
          <p:nvPr userDrawn="1"/>
        </p:nvSpPr>
        <p:spPr>
          <a:xfrm>
            <a:off x="1788640" y="5589837"/>
            <a:ext cx="3890445"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000" dirty="0" err="1">
                <a:solidFill>
                  <a:schemeClr val="bg2">
                    <a:lumMod val="50000"/>
                  </a:schemeClr>
                </a:solidFill>
                <a:effectLst/>
                <a:latin typeface="Helvetica" pitchFamily="2" charset="0"/>
              </a:rPr>
              <a:t>Funded</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by</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Union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Views</a:t>
            </a:r>
            <a:r>
              <a:rPr lang="es-ES" sz="1000" dirty="0">
                <a:solidFill>
                  <a:schemeClr val="bg2">
                    <a:lumMod val="50000"/>
                  </a:schemeClr>
                </a:solidFill>
                <a:effectLst/>
                <a:latin typeface="Helvetica" pitchFamily="2" charset="0"/>
              </a:rPr>
              <a:t> and </a:t>
            </a:r>
            <a:r>
              <a:rPr lang="es-ES" sz="1000" dirty="0" err="1">
                <a:solidFill>
                  <a:schemeClr val="bg2">
                    <a:lumMod val="50000"/>
                  </a:schemeClr>
                </a:solidFill>
                <a:effectLst/>
                <a:latin typeface="Helvetica" pitchFamily="2" charset="0"/>
              </a:rPr>
              <a:t>opinions</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expressed</a:t>
            </a:r>
            <a:r>
              <a:rPr lang="es-ES" sz="1000" dirty="0">
                <a:solidFill>
                  <a:schemeClr val="bg2">
                    <a:lumMod val="50000"/>
                  </a:schemeClr>
                </a:solidFill>
                <a:effectLst/>
                <a:latin typeface="Helvetica" pitchFamily="2" charset="0"/>
              </a:rPr>
              <a:t> are </a:t>
            </a:r>
            <a:r>
              <a:rPr lang="es-ES" sz="1000" dirty="0" err="1">
                <a:solidFill>
                  <a:schemeClr val="bg2">
                    <a:lumMod val="50000"/>
                  </a:schemeClr>
                </a:solidFill>
                <a:effectLst/>
                <a:latin typeface="Helvetica" pitchFamily="2" charset="0"/>
              </a:rPr>
              <a:t>however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those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of</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author</a:t>
            </a:r>
            <a:r>
              <a:rPr lang="es-ES" sz="1000" dirty="0">
                <a:solidFill>
                  <a:schemeClr val="bg2">
                    <a:lumMod val="50000"/>
                  </a:schemeClr>
                </a:solidFill>
                <a:effectLst/>
                <a:latin typeface="Helvetica" pitchFamily="2" charset="0"/>
              </a:rPr>
              <a:t> (s) </a:t>
            </a:r>
            <a:r>
              <a:rPr lang="es-ES" sz="1000" dirty="0" err="1">
                <a:solidFill>
                  <a:schemeClr val="bg2">
                    <a:lumMod val="50000"/>
                  </a:schemeClr>
                </a:solidFill>
                <a:effectLst/>
                <a:latin typeface="Helvetica" pitchFamily="2" charset="0"/>
              </a:rPr>
              <a:t>only</a:t>
            </a:r>
            <a:r>
              <a:rPr lang="es-ES" sz="1000" dirty="0">
                <a:solidFill>
                  <a:schemeClr val="bg2">
                    <a:lumMod val="50000"/>
                  </a:schemeClr>
                </a:solidFill>
                <a:effectLst/>
                <a:latin typeface="Helvetica" pitchFamily="2" charset="0"/>
              </a:rPr>
              <a:t> and do </a:t>
            </a:r>
            <a:r>
              <a:rPr lang="es-ES" sz="1000" dirty="0" err="1">
                <a:solidFill>
                  <a:schemeClr val="bg2">
                    <a:lumMod val="50000"/>
                  </a:schemeClr>
                </a:solidFill>
                <a:effectLst/>
                <a:latin typeface="Helvetica" pitchFamily="2" charset="0"/>
              </a:rPr>
              <a:t>not</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necessarily</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reflect</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those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of</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Union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or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Education</a:t>
            </a:r>
            <a:r>
              <a:rPr lang="es-ES" sz="1000" dirty="0">
                <a:solidFill>
                  <a:schemeClr val="bg2">
                    <a:lumMod val="50000"/>
                  </a:schemeClr>
                </a:solidFill>
                <a:effectLst/>
                <a:latin typeface="Helvetica" pitchFamily="2" charset="0"/>
              </a:rPr>
              <a:t> and Culture Executive Agency (EACEA). </a:t>
            </a:r>
            <a:r>
              <a:rPr lang="es-ES" sz="1000" dirty="0" err="1">
                <a:solidFill>
                  <a:schemeClr val="bg2">
                    <a:lumMod val="50000"/>
                  </a:schemeClr>
                </a:solidFill>
                <a:effectLst/>
                <a:latin typeface="Helvetica" pitchFamily="2" charset="0"/>
              </a:rPr>
              <a:t>Neither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European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Union</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nor</a:t>
            </a:r>
            <a:r>
              <a:rPr lang="es-ES" sz="1000" dirty="0">
                <a:solidFill>
                  <a:schemeClr val="bg2">
                    <a:lumMod val="50000"/>
                  </a:schemeClr>
                </a:solidFill>
                <a:effectLst/>
                <a:latin typeface="Helvetica" pitchFamily="2" charset="0"/>
              </a:rPr>
              <a:t> EACE can be </a:t>
            </a:r>
            <a:r>
              <a:rPr lang="es-ES" sz="1000" dirty="0" err="1">
                <a:solidFill>
                  <a:schemeClr val="bg2">
                    <a:lumMod val="50000"/>
                  </a:schemeClr>
                </a:solidFill>
                <a:effectLst/>
                <a:latin typeface="Helvetica" pitchFamily="2" charset="0"/>
              </a:rPr>
              <a:t>held</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responsible</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for</a:t>
            </a:r>
            <a:r>
              <a:rPr lang="es-ES" sz="1000" dirty="0">
                <a:solidFill>
                  <a:schemeClr val="bg2">
                    <a:lumMod val="50000"/>
                  </a:schemeClr>
                </a:solidFill>
                <a:effectLst/>
                <a:latin typeface="Helvetica" pitchFamily="2" charset="0"/>
              </a:rPr>
              <a:t> </a:t>
            </a:r>
            <a:r>
              <a:rPr lang="es-ES" sz="1000" dirty="0" err="1">
                <a:solidFill>
                  <a:schemeClr val="bg2">
                    <a:lumMod val="50000"/>
                  </a:schemeClr>
                </a:solidFill>
                <a:effectLst/>
                <a:latin typeface="Helvetica" pitchFamily="2" charset="0"/>
              </a:rPr>
              <a:t>them</a:t>
            </a:r>
            <a:r>
              <a:rPr lang="es-ES" sz="1000" dirty="0">
                <a:solidFill>
                  <a:schemeClr val="bg2">
                    <a:lumMod val="50000"/>
                  </a:schemeClr>
                </a:solidFill>
                <a:effectLst/>
                <a:latin typeface="Helvetica" pitchFamily="2" charset="0"/>
              </a:rPr>
              <a:t>.</a:t>
            </a:r>
          </a:p>
          <a:p>
            <a:pPr algn="just"/>
            <a:endParaRPr lang="en-GB" sz="1000" dirty="0">
              <a:solidFill>
                <a:schemeClr val="bg2">
                  <a:lumMod val="50000"/>
                </a:schemeClr>
              </a:solidFill>
            </a:endParaRPr>
          </a:p>
        </p:txBody>
      </p:sp>
      <p:sp>
        <p:nvSpPr>
          <p:cNvPr id="5" name="CuadroTexto 4">
            <a:extLst>
              <a:ext uri="{FF2B5EF4-FFF2-40B4-BE49-F238E27FC236}">
                <a16:creationId xmlns:a16="http://schemas.microsoft.com/office/drawing/2014/main" id="{0654F9CA-F401-8959-E8E0-A80F47F7C519}"/>
              </a:ext>
            </a:extLst>
          </p:cNvPr>
          <p:cNvSpPr txBox="1"/>
          <p:nvPr userDrawn="1"/>
        </p:nvSpPr>
        <p:spPr>
          <a:xfrm>
            <a:off x="1795351" y="5253227"/>
            <a:ext cx="4079363" cy="400110"/>
          </a:xfrm>
          <a:prstGeom prst="rect">
            <a:avLst/>
          </a:prstGeom>
          <a:noFill/>
        </p:spPr>
        <p:txBody>
          <a:bodyPr wrap="square" rtlCol="0">
            <a:spAutoFit/>
          </a:bodyPr>
          <a:lstStyle/>
          <a:p>
            <a:r>
              <a:rPr lang="es-ES" sz="1000" b="1" dirty="0">
                <a:solidFill>
                  <a:srgbClr val="F68132"/>
                </a:solidFill>
                <a:effectLst/>
                <a:latin typeface="Helvetica" pitchFamily="2" charset="0"/>
              </a:rPr>
              <a:t>ERASMUS PLUS - KA2 STRATEGIC PARTNERSHIP</a:t>
            </a:r>
          </a:p>
          <a:p>
            <a:r>
              <a:rPr lang="es-ES" sz="1000" b="1" dirty="0">
                <a:solidFill>
                  <a:srgbClr val="59AF37"/>
                </a:solidFill>
                <a:effectLst/>
                <a:latin typeface="Helvetica" pitchFamily="2" charset="0"/>
              </a:rPr>
              <a:t>Grant </a:t>
            </a:r>
            <a:r>
              <a:rPr lang="es-ES" sz="1000" b="1" dirty="0" err="1">
                <a:solidFill>
                  <a:srgbClr val="59AF37"/>
                </a:solidFill>
                <a:effectLst/>
                <a:latin typeface="Helvetica" pitchFamily="2" charset="0"/>
              </a:rPr>
              <a:t>Agreement</a:t>
            </a:r>
            <a:r>
              <a:rPr lang="es-ES" sz="1000" b="1" dirty="0">
                <a:solidFill>
                  <a:srgbClr val="59AF37"/>
                </a:solidFill>
                <a:effectLst/>
                <a:latin typeface="Helvetica" pitchFamily="2" charset="0"/>
              </a:rPr>
              <a:t> No. 2023-1-FR01-KA220-ADU-000153638</a:t>
            </a:r>
          </a:p>
        </p:txBody>
      </p:sp>
      <p:pic>
        <p:nvPicPr>
          <p:cNvPr id="6" name="Gráfico 5">
            <a:extLst>
              <a:ext uri="{FF2B5EF4-FFF2-40B4-BE49-F238E27FC236}">
                <a16:creationId xmlns:a16="http://schemas.microsoft.com/office/drawing/2014/main" id="{2BEF6236-FE6A-B3A9-E2F4-C10E3BE21DF7}"/>
              </a:ext>
            </a:extLst>
          </p:cNvPr>
          <p:cNvPicPr>
            <a:picLocks noChangeAspect="1"/>
          </p:cNvPicPr>
          <p:nvPr userDrawn="1"/>
        </p:nvPicPr>
        <p:blipFill>
          <a:blip r:embed="rId4">
            <a:extLst>
              <a:ext uri="{96DAC541-7B7A-43D3-8B79-37D633B846F1}">
                <asvg:svgBlip xmlns:asvg="http://schemas.microsoft.com/office/drawing/2016/SVG/main" r:embed="rId5"/>
              </a:ext>
            </a:extLst>
          </a:blip>
          <a:srcRect t="31152" r="394"/>
          <a:stretch/>
        </p:blipFill>
        <p:spPr>
          <a:xfrm>
            <a:off x="1802756" y="0"/>
            <a:ext cx="4318645" cy="1768566"/>
          </a:xfrm>
          <a:prstGeom prst="rect">
            <a:avLst/>
          </a:prstGeom>
        </p:spPr>
      </p:pic>
      <p:pic>
        <p:nvPicPr>
          <p:cNvPr id="8" name="Gráfico 7">
            <a:extLst>
              <a:ext uri="{FF2B5EF4-FFF2-40B4-BE49-F238E27FC236}">
                <a16:creationId xmlns:a16="http://schemas.microsoft.com/office/drawing/2014/main" id="{795A4C39-DEF5-2F78-1108-A4B493714AE5}"/>
              </a:ext>
            </a:extLst>
          </p:cNvPr>
          <p:cNvPicPr>
            <a:picLocks noChangeAspect="1"/>
          </p:cNvPicPr>
          <p:nvPr userDrawn="1"/>
        </p:nvPicPr>
        <p:blipFill>
          <a:blip r:embed="rId6">
            <a:extLst>
              <a:ext uri="{96DAC541-7B7A-43D3-8B79-37D633B846F1}">
                <asvg:svgBlip xmlns:asvg="http://schemas.microsoft.com/office/drawing/2016/SVG/main" r:embed="rId7"/>
              </a:ext>
            </a:extLst>
          </a:blip>
          <a:srcRect l="51719"/>
          <a:stretch/>
        </p:blipFill>
        <p:spPr>
          <a:xfrm>
            <a:off x="-15230" y="866830"/>
            <a:ext cx="1303720" cy="1333603"/>
          </a:xfrm>
          <a:prstGeom prst="rect">
            <a:avLst/>
          </a:prstGeom>
        </p:spPr>
      </p:pic>
      <p:pic>
        <p:nvPicPr>
          <p:cNvPr id="14" name="Imagen 13" descr="Un dibujo de un perro&#10;&#10;Descripción generada automáticamente con confianza media">
            <a:extLst>
              <a:ext uri="{FF2B5EF4-FFF2-40B4-BE49-F238E27FC236}">
                <a16:creationId xmlns:a16="http://schemas.microsoft.com/office/drawing/2014/main" id="{34D2D7D2-D7DB-6A2C-E6F6-DD0EA004F4CF}"/>
              </a:ext>
            </a:extLst>
          </p:cNvPr>
          <p:cNvPicPr>
            <a:picLocks noChangeAspect="1"/>
          </p:cNvPicPr>
          <p:nvPr userDrawn="1"/>
        </p:nvPicPr>
        <p:blipFill>
          <a:blip r:embed="rId8"/>
          <a:stretch>
            <a:fillRect/>
          </a:stretch>
        </p:blipFill>
        <p:spPr>
          <a:xfrm>
            <a:off x="6524262" y="1345889"/>
            <a:ext cx="1374494" cy="1443219"/>
          </a:xfrm>
          <a:prstGeom prst="rect">
            <a:avLst/>
          </a:prstGeom>
        </p:spPr>
      </p:pic>
      <p:pic>
        <p:nvPicPr>
          <p:cNvPr id="21" name="Imagen 20" descr="Imagen que contiene Texto&#10;&#10;Descripción generada automáticamente">
            <a:extLst>
              <a:ext uri="{FF2B5EF4-FFF2-40B4-BE49-F238E27FC236}">
                <a16:creationId xmlns:a16="http://schemas.microsoft.com/office/drawing/2014/main" id="{46F5B7B9-14CC-0439-0209-EEF48734693D}"/>
              </a:ext>
            </a:extLst>
          </p:cNvPr>
          <p:cNvPicPr>
            <a:picLocks noChangeAspect="1"/>
          </p:cNvPicPr>
          <p:nvPr userDrawn="1"/>
        </p:nvPicPr>
        <p:blipFill>
          <a:blip r:embed="rId9"/>
          <a:stretch>
            <a:fillRect/>
          </a:stretch>
        </p:blipFill>
        <p:spPr>
          <a:xfrm>
            <a:off x="6620436" y="3888667"/>
            <a:ext cx="2307664" cy="1137523"/>
          </a:xfrm>
          <a:prstGeom prst="rect">
            <a:avLst/>
          </a:prstGeom>
        </p:spPr>
      </p:pic>
      <p:pic>
        <p:nvPicPr>
          <p:cNvPr id="26" name="Imagen 25">
            <a:extLst>
              <a:ext uri="{FF2B5EF4-FFF2-40B4-BE49-F238E27FC236}">
                <a16:creationId xmlns:a16="http://schemas.microsoft.com/office/drawing/2014/main" id="{BD5C6625-5827-0712-25F8-731BB1225193}"/>
              </a:ext>
            </a:extLst>
          </p:cNvPr>
          <p:cNvPicPr>
            <a:picLocks noChangeAspect="1"/>
          </p:cNvPicPr>
          <p:nvPr userDrawn="1"/>
        </p:nvPicPr>
        <p:blipFill>
          <a:blip r:embed="rId10"/>
          <a:stretch>
            <a:fillRect/>
          </a:stretch>
        </p:blipFill>
        <p:spPr>
          <a:xfrm>
            <a:off x="6631014" y="5531698"/>
            <a:ext cx="2297086" cy="282168"/>
          </a:xfrm>
          <a:prstGeom prst="rect">
            <a:avLst/>
          </a:prstGeom>
        </p:spPr>
      </p:pic>
      <p:pic>
        <p:nvPicPr>
          <p:cNvPr id="30" name="Imagen 29" descr="Un dibujo de un perro&#10;&#10;Descripción generada automáticamente con confianza media">
            <a:extLst>
              <a:ext uri="{FF2B5EF4-FFF2-40B4-BE49-F238E27FC236}">
                <a16:creationId xmlns:a16="http://schemas.microsoft.com/office/drawing/2014/main" id="{EE8E64BC-74A7-AFE6-F31B-16AD4D57BD13}"/>
              </a:ext>
            </a:extLst>
          </p:cNvPr>
          <p:cNvPicPr>
            <a:picLocks noChangeAspect="1"/>
          </p:cNvPicPr>
          <p:nvPr userDrawn="1"/>
        </p:nvPicPr>
        <p:blipFill>
          <a:blip r:embed="rId11"/>
          <a:stretch>
            <a:fillRect/>
          </a:stretch>
        </p:blipFill>
        <p:spPr>
          <a:xfrm>
            <a:off x="9341569" y="5430884"/>
            <a:ext cx="2095349" cy="427800"/>
          </a:xfrm>
          <a:prstGeom prst="rect">
            <a:avLst/>
          </a:prstGeom>
        </p:spPr>
      </p:pic>
      <p:pic>
        <p:nvPicPr>
          <p:cNvPr id="32" name="Imagen 31" descr="Logotipo, nombre de la empresa&#10;&#10;Descripción generada automáticamente">
            <a:extLst>
              <a:ext uri="{FF2B5EF4-FFF2-40B4-BE49-F238E27FC236}">
                <a16:creationId xmlns:a16="http://schemas.microsoft.com/office/drawing/2014/main" id="{1EE27F85-2872-63D2-E350-FBDDB77B160F}"/>
              </a:ext>
            </a:extLst>
          </p:cNvPr>
          <p:cNvPicPr>
            <a:picLocks noChangeAspect="1"/>
          </p:cNvPicPr>
          <p:nvPr userDrawn="1"/>
        </p:nvPicPr>
        <p:blipFill>
          <a:blip r:embed="rId12"/>
          <a:stretch>
            <a:fillRect/>
          </a:stretch>
        </p:blipFill>
        <p:spPr>
          <a:xfrm>
            <a:off x="9668713" y="3723267"/>
            <a:ext cx="1441060" cy="1441060"/>
          </a:xfrm>
          <a:prstGeom prst="rect">
            <a:avLst/>
          </a:prstGeom>
        </p:spPr>
      </p:pic>
    </p:spTree>
    <p:extLst>
      <p:ext uri="{BB962C8B-B14F-4D97-AF65-F5344CB8AC3E}">
        <p14:creationId xmlns:p14="http://schemas.microsoft.com/office/powerpoint/2010/main" val="29118072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6F82EFC-ABDC-F304-702C-01D10C5227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A11D00F-6FE2-EF74-6C1A-08537CBCB4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62F2B1D-C30C-A6AC-B154-EC127A22B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ED7E2-0D93-4F4B-A8E3-4663300AC84C}" type="datetime1">
              <a:rPr lang="es-ES" smtClean="0"/>
              <a:t>09/04/2025</a:t>
            </a:fld>
            <a:endParaRPr lang="es-ES"/>
          </a:p>
        </p:txBody>
      </p:sp>
      <p:sp>
        <p:nvSpPr>
          <p:cNvPr id="5" name="Marcador de pie de página 4">
            <a:extLst>
              <a:ext uri="{FF2B5EF4-FFF2-40B4-BE49-F238E27FC236}">
                <a16:creationId xmlns:a16="http://schemas.microsoft.com/office/drawing/2014/main" id="{69DFF5F9-B027-9D32-58E5-6A93C2ED47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Your Name – Your Organisation’s name</a:t>
            </a:r>
          </a:p>
        </p:txBody>
      </p:sp>
      <p:sp>
        <p:nvSpPr>
          <p:cNvPr id="6" name="Marcador de número de diapositiva 5">
            <a:extLst>
              <a:ext uri="{FF2B5EF4-FFF2-40B4-BE49-F238E27FC236}">
                <a16:creationId xmlns:a16="http://schemas.microsoft.com/office/drawing/2014/main" id="{88F06C3A-E227-D7E7-C5DF-95E08491FF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F97C0-89C0-8A4C-9EEA-3CADCA393802}" type="slidenum">
              <a:rPr lang="es-ES" smtClean="0"/>
              <a:t>‹N›</a:t>
            </a:fld>
            <a:endParaRPr lang="es-ES"/>
          </a:p>
        </p:txBody>
      </p:sp>
    </p:spTree>
    <p:extLst>
      <p:ext uri="{BB962C8B-B14F-4D97-AF65-F5344CB8AC3E}">
        <p14:creationId xmlns:p14="http://schemas.microsoft.com/office/powerpoint/2010/main" val="84924982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0" r:id="rId3"/>
    <p:sldLayoutId id="2147483662" r:id="rId4"/>
    <p:sldLayoutId id="2147483655" r:id="rId5"/>
    <p:sldLayoutId id="2147483661"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79466CD-BB49-E8EC-FF7D-B8CDB2DC8C46}"/>
              </a:ext>
            </a:extLst>
          </p:cNvPr>
          <p:cNvSpPr>
            <a:spLocks noGrp="1"/>
          </p:cNvSpPr>
          <p:nvPr>
            <p:ph type="subTitle" idx="1"/>
          </p:nvPr>
        </p:nvSpPr>
        <p:spPr/>
        <p:txBody>
          <a:bodyPr/>
          <a:lstStyle/>
          <a:p>
            <a:r>
              <a:rPr lang="es-ES" dirty="0" err="1"/>
              <a:t>Lesson</a:t>
            </a:r>
            <a:r>
              <a:rPr lang="es-ES" dirty="0"/>
              <a:t> 1</a:t>
            </a:r>
          </a:p>
        </p:txBody>
      </p:sp>
      <p:sp>
        <p:nvSpPr>
          <p:cNvPr id="2" name="Título 1">
            <a:extLst>
              <a:ext uri="{FF2B5EF4-FFF2-40B4-BE49-F238E27FC236}">
                <a16:creationId xmlns:a16="http://schemas.microsoft.com/office/drawing/2014/main" id="{DFAD4B74-4120-31AE-829B-CA93796B57C8}"/>
              </a:ext>
            </a:extLst>
          </p:cNvPr>
          <p:cNvSpPr>
            <a:spLocks noGrp="1"/>
          </p:cNvSpPr>
          <p:nvPr>
            <p:ph type="title"/>
          </p:nvPr>
        </p:nvSpPr>
        <p:spPr/>
        <p:txBody>
          <a:bodyPr/>
          <a:lstStyle/>
          <a:p>
            <a:r>
              <a:rPr lang="es-ES" dirty="0"/>
              <a:t>L'antica storia dei orti</a:t>
            </a:r>
          </a:p>
        </p:txBody>
      </p:sp>
    </p:spTree>
    <p:extLst>
      <p:ext uri="{BB962C8B-B14F-4D97-AF65-F5344CB8AC3E}">
        <p14:creationId xmlns:p14="http://schemas.microsoft.com/office/powerpoint/2010/main" val="147272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3FE21D-1B78-B669-22F4-7F56D2849058}"/>
              </a:ext>
            </a:extLst>
          </p:cNvPr>
          <p:cNvSpPr>
            <a:spLocks noGrp="1"/>
          </p:cNvSpPr>
          <p:nvPr>
            <p:ph type="sldNum" sz="quarter" idx="12"/>
          </p:nvPr>
        </p:nvSpPr>
        <p:spPr/>
        <p:txBody>
          <a:bodyPr/>
          <a:lstStyle/>
          <a:p>
            <a:fld id="{1EFF97C0-89C0-8A4C-9EEA-3CADCA393802}" type="slidenum">
              <a:rPr lang="es-ES" smtClean="0"/>
              <a:pPr/>
              <a:t>2</a:t>
            </a:fld>
            <a:endParaRPr lang="es-ES" dirty="0"/>
          </a:p>
        </p:txBody>
      </p:sp>
      <p:sp>
        <p:nvSpPr>
          <p:cNvPr id="12" name="Google Shape;100;p14">
            <a:extLst>
              <a:ext uri="{FF2B5EF4-FFF2-40B4-BE49-F238E27FC236}">
                <a16:creationId xmlns:a16="http://schemas.microsoft.com/office/drawing/2014/main" id="{417C6904-E507-7905-4556-4A71DF8750B6}"/>
              </a:ext>
            </a:extLst>
          </p:cNvPr>
          <p:cNvSpPr txBox="1"/>
          <p:nvPr/>
        </p:nvSpPr>
        <p:spPr>
          <a:xfrm>
            <a:off x="1427471" y="3050938"/>
            <a:ext cx="2806082" cy="3139281"/>
          </a:xfrm>
          <a:prstGeom prst="rect">
            <a:avLst/>
          </a:prstGeom>
          <a:solidFill>
            <a:schemeClr val="lt1"/>
          </a:solidFill>
          <a:ln>
            <a:noFill/>
          </a:ln>
        </p:spPr>
        <p:txBody>
          <a:bodyPr spcFirstLastPara="1" wrap="square" lIns="91425" tIns="45700" rIns="91425" bIns="45700" anchor="t" anchorCtr="0">
            <a:spAutoFit/>
          </a:bodyPr>
          <a:lstStyle/>
          <a:p>
            <a:r>
              <a:rPr lang="it-IT" b="1" dirty="0"/>
              <a:t>Nascita dell'agricoltura (Mesopotamia - tra i due fiumi)</a:t>
            </a:r>
            <a:r>
              <a:rPr lang="it-IT" dirty="0"/>
              <a:t>.</a:t>
            </a:r>
          </a:p>
          <a:p>
            <a:pPr algn="just"/>
            <a:r>
              <a:rPr lang="it-IT" dirty="0"/>
              <a:t>Questa regione è spesso definita la “culla della civiltà”, poiché fu nelle fertili valli tra i due grandi fiumi (Tigri ed Eufrate) che si svilupparono le prime comunità grazie all'agricoltura.</a:t>
            </a:r>
            <a:endParaRPr lang="fr-FR" dirty="0"/>
          </a:p>
        </p:txBody>
      </p:sp>
      <p:sp>
        <p:nvSpPr>
          <p:cNvPr id="13" name="Google Shape;101;p14">
            <a:extLst>
              <a:ext uri="{FF2B5EF4-FFF2-40B4-BE49-F238E27FC236}">
                <a16:creationId xmlns:a16="http://schemas.microsoft.com/office/drawing/2014/main" id="{636631B6-4633-2AA5-C814-9DF588B83990}"/>
              </a:ext>
            </a:extLst>
          </p:cNvPr>
          <p:cNvSpPr txBox="1"/>
          <p:nvPr/>
        </p:nvSpPr>
        <p:spPr>
          <a:xfrm>
            <a:off x="4446748" y="3031731"/>
            <a:ext cx="3069452" cy="2862282"/>
          </a:xfrm>
          <a:prstGeom prst="rect">
            <a:avLst/>
          </a:prstGeom>
          <a:solidFill>
            <a:schemeClr val="lt1"/>
          </a:solidFill>
          <a:ln>
            <a:noFill/>
          </a:ln>
        </p:spPr>
        <p:txBody>
          <a:bodyPr spcFirstLastPara="1" wrap="square" lIns="91425" tIns="45700" rIns="91425" bIns="45700" anchor="t" anchorCtr="0">
            <a:spAutoFit/>
          </a:bodyPr>
          <a:lstStyle/>
          <a:p>
            <a:r>
              <a:rPr lang="it-IT" b="1" dirty="0"/>
              <a:t>Giardini pensili di Babilonia</a:t>
            </a:r>
            <a:r>
              <a:rPr lang="it-IT" dirty="0"/>
              <a:t> </a:t>
            </a:r>
          </a:p>
          <a:p>
            <a:r>
              <a:rPr lang="it-IT" dirty="0"/>
              <a:t>Secondo la tradizione furono costruiti dalla regina assira Semiramide. Presero forma grazie agli esperimenti che svilupparono in campo architettonico, idraulico e botanico. Erano destinati a diventare una delle sette meraviglie del mondo antico.</a:t>
            </a:r>
          </a:p>
        </p:txBody>
      </p:sp>
      <p:sp>
        <p:nvSpPr>
          <p:cNvPr id="14" name="Google Shape;102;p14">
            <a:extLst>
              <a:ext uri="{FF2B5EF4-FFF2-40B4-BE49-F238E27FC236}">
                <a16:creationId xmlns:a16="http://schemas.microsoft.com/office/drawing/2014/main" id="{0018599F-BDC8-E405-7816-D502A493B3A5}"/>
              </a:ext>
            </a:extLst>
          </p:cNvPr>
          <p:cNvSpPr txBox="1"/>
          <p:nvPr/>
        </p:nvSpPr>
        <p:spPr>
          <a:xfrm>
            <a:off x="7536724" y="3271664"/>
            <a:ext cx="2742888" cy="2308284"/>
          </a:xfrm>
          <a:prstGeom prst="rect">
            <a:avLst/>
          </a:prstGeom>
          <a:solidFill>
            <a:schemeClr val="lt1"/>
          </a:solidFill>
          <a:ln>
            <a:noFill/>
          </a:ln>
        </p:spPr>
        <p:txBody>
          <a:bodyPr spcFirstLastPara="1" wrap="square" lIns="91425" tIns="45700" rIns="91425" bIns="45700" anchor="t" anchorCtr="0">
            <a:spAutoFit/>
          </a:bodyPr>
          <a:lstStyle/>
          <a:p>
            <a:r>
              <a:rPr lang="it-IT" b="1" dirty="0"/>
              <a:t>Agorà di Atene</a:t>
            </a:r>
            <a:endParaRPr lang="it-IT" dirty="0"/>
          </a:p>
          <a:p>
            <a:r>
              <a:rPr lang="it-IT" dirty="0"/>
              <a:t>Cimone, un politico di Atene, decise di piantare giardini nell'Agorà. Nella Grecia democratica, il verde doveva essere soprattutto pubblico, aperto a tutti.</a:t>
            </a:r>
          </a:p>
        </p:txBody>
      </p:sp>
      <p:sp>
        <p:nvSpPr>
          <p:cNvPr id="15" name="Google Shape;103;p14">
            <a:extLst>
              <a:ext uri="{FF2B5EF4-FFF2-40B4-BE49-F238E27FC236}">
                <a16:creationId xmlns:a16="http://schemas.microsoft.com/office/drawing/2014/main" id="{EBF541AD-3695-AA70-12AE-EA7520217E46}"/>
              </a:ext>
            </a:extLst>
          </p:cNvPr>
          <p:cNvSpPr txBox="1"/>
          <p:nvPr/>
        </p:nvSpPr>
        <p:spPr>
          <a:xfrm>
            <a:off x="1427471" y="2771043"/>
            <a:ext cx="273423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IT" sz="1800" b="1" i="0" u="none" strike="noStrike" cap="none" dirty="0">
                <a:solidFill>
                  <a:srgbClr val="C00000"/>
                </a:solidFill>
                <a:latin typeface="Calibri"/>
                <a:ea typeface="Calibri"/>
                <a:cs typeface="Calibri"/>
                <a:sym typeface="Calibri"/>
              </a:rPr>
              <a:t>8 000 </a:t>
            </a:r>
            <a:r>
              <a:rPr lang="it-IT" b="1" dirty="0">
                <a:solidFill>
                  <a:srgbClr val="C00000"/>
                </a:solidFill>
                <a:latin typeface="Calibri"/>
                <a:ea typeface="Calibri"/>
                <a:cs typeface="Calibri"/>
                <a:sym typeface="Calibri"/>
              </a:rPr>
              <a:t>A</a:t>
            </a:r>
            <a:r>
              <a:rPr lang="it-IT" sz="1800" b="1" i="0" u="none" strike="noStrike" cap="none" dirty="0">
                <a:solidFill>
                  <a:srgbClr val="C00000"/>
                </a:solidFill>
                <a:latin typeface="Calibri"/>
                <a:ea typeface="Calibri"/>
                <a:cs typeface="Calibri"/>
                <a:sym typeface="Calibri"/>
              </a:rPr>
              <a:t>C</a:t>
            </a:r>
            <a:endParaRPr sz="1400" b="0" i="0" u="none" strike="noStrike" cap="none" dirty="0">
              <a:solidFill>
                <a:srgbClr val="000000"/>
              </a:solidFill>
              <a:latin typeface="Arial"/>
              <a:ea typeface="Arial"/>
              <a:cs typeface="Arial"/>
              <a:sym typeface="Arial"/>
            </a:endParaRPr>
          </a:p>
        </p:txBody>
      </p:sp>
      <p:sp>
        <p:nvSpPr>
          <p:cNvPr id="16" name="Google Shape;104;p14">
            <a:extLst>
              <a:ext uri="{FF2B5EF4-FFF2-40B4-BE49-F238E27FC236}">
                <a16:creationId xmlns:a16="http://schemas.microsoft.com/office/drawing/2014/main" id="{EA2BADC5-3074-FE90-6D53-6ADAEC00254D}"/>
              </a:ext>
            </a:extLst>
          </p:cNvPr>
          <p:cNvSpPr txBox="1"/>
          <p:nvPr/>
        </p:nvSpPr>
        <p:spPr>
          <a:xfrm>
            <a:off x="4538108" y="2745433"/>
            <a:ext cx="1951117" cy="369332"/>
          </a:xfrm>
          <a:prstGeom prst="rect">
            <a:avLst/>
          </a:prstGeom>
          <a:noFill/>
          <a:ln>
            <a:noFill/>
          </a:ln>
        </p:spPr>
        <p:txBody>
          <a:bodyPr spcFirstLastPara="1" wrap="square" lIns="91425" tIns="45700" rIns="91425" bIns="45700" anchor="t" anchorCtr="0">
            <a:spAutoFit/>
          </a:bodyPr>
          <a:lstStyle/>
          <a:p>
            <a:pPr lvl="0" algn="ctr">
              <a:buSzPts val="1800"/>
            </a:pPr>
            <a:r>
              <a:rPr lang="it-IT" sz="1800" b="1" i="0" u="none" strike="noStrike" cap="none" dirty="0">
                <a:solidFill>
                  <a:srgbClr val="C00000"/>
                </a:solidFill>
                <a:latin typeface="Calibri"/>
                <a:ea typeface="Calibri"/>
                <a:cs typeface="Calibri"/>
                <a:sym typeface="Calibri"/>
              </a:rPr>
              <a:t>590 </a:t>
            </a:r>
            <a:r>
              <a:rPr lang="it-IT" sz="1800" b="1" dirty="0">
                <a:solidFill>
                  <a:srgbClr val="C00000"/>
                </a:solidFill>
                <a:latin typeface="Calibri"/>
                <a:ea typeface="Calibri"/>
                <a:cs typeface="Calibri"/>
                <a:sym typeface="Calibri"/>
              </a:rPr>
              <a:t>AC</a:t>
            </a:r>
            <a:endParaRPr sz="1400" b="0" i="0" u="none" strike="noStrike" cap="none" dirty="0">
              <a:solidFill>
                <a:srgbClr val="000000"/>
              </a:solidFill>
              <a:latin typeface="Arial"/>
              <a:ea typeface="Arial"/>
              <a:cs typeface="Arial"/>
              <a:sym typeface="Arial"/>
            </a:endParaRPr>
          </a:p>
        </p:txBody>
      </p:sp>
      <p:sp>
        <p:nvSpPr>
          <p:cNvPr id="17" name="Google Shape;105;p14">
            <a:extLst>
              <a:ext uri="{FF2B5EF4-FFF2-40B4-BE49-F238E27FC236}">
                <a16:creationId xmlns:a16="http://schemas.microsoft.com/office/drawing/2014/main" id="{7D220763-97C5-E069-14BE-E617AB8F42AF}"/>
              </a:ext>
            </a:extLst>
          </p:cNvPr>
          <p:cNvSpPr txBox="1"/>
          <p:nvPr/>
        </p:nvSpPr>
        <p:spPr>
          <a:xfrm>
            <a:off x="7516200" y="2737198"/>
            <a:ext cx="2734235" cy="369291"/>
          </a:xfrm>
          <a:prstGeom prst="rect">
            <a:avLst/>
          </a:prstGeom>
          <a:noFill/>
          <a:ln>
            <a:noFill/>
          </a:ln>
        </p:spPr>
        <p:txBody>
          <a:bodyPr spcFirstLastPara="1" wrap="square" lIns="91425" tIns="45700" rIns="91425" bIns="45700" anchor="t" anchorCtr="0">
            <a:spAutoFit/>
          </a:bodyPr>
          <a:lstStyle/>
          <a:p>
            <a:pPr lvl="0" algn="ctr">
              <a:buSzPts val="1800"/>
            </a:pPr>
            <a:r>
              <a:rPr lang="it-IT" sz="1800" b="1" i="0" u="none" strike="noStrike" cap="none" dirty="0">
                <a:solidFill>
                  <a:srgbClr val="C00000"/>
                </a:solidFill>
                <a:latin typeface="Calibri"/>
                <a:ea typeface="Calibri"/>
                <a:cs typeface="Calibri"/>
                <a:sym typeface="Calibri"/>
              </a:rPr>
              <a:t>470 </a:t>
            </a:r>
            <a:r>
              <a:rPr lang="it-IT" b="1" i="0" u="none" strike="noStrike" cap="none" dirty="0">
                <a:solidFill>
                  <a:srgbClr val="C00000"/>
                </a:solidFill>
                <a:latin typeface="Calibri"/>
                <a:ea typeface="Calibri"/>
                <a:cs typeface="Calibri"/>
                <a:sym typeface="Calibri"/>
              </a:rPr>
              <a:t>A</a:t>
            </a:r>
            <a:r>
              <a:rPr lang="it-IT" sz="1800" b="1" dirty="0">
                <a:solidFill>
                  <a:srgbClr val="C00000"/>
                </a:solidFill>
                <a:latin typeface="Calibri"/>
                <a:ea typeface="Calibri"/>
                <a:cs typeface="Calibri"/>
                <a:sym typeface="Calibri"/>
              </a:rPr>
              <a:t>C</a:t>
            </a:r>
            <a:endParaRPr sz="1400" b="0" i="0" u="none" strike="noStrike" cap="none" dirty="0">
              <a:solidFill>
                <a:srgbClr val="000000"/>
              </a:solidFill>
              <a:latin typeface="Arial"/>
              <a:ea typeface="Arial"/>
              <a:cs typeface="Arial"/>
              <a:sym typeface="Arial"/>
            </a:endParaRPr>
          </a:p>
        </p:txBody>
      </p:sp>
      <p:pic>
        <p:nvPicPr>
          <p:cNvPr id="18" name="Google Shape;106;p14">
            <a:extLst>
              <a:ext uri="{FF2B5EF4-FFF2-40B4-BE49-F238E27FC236}">
                <a16:creationId xmlns:a16="http://schemas.microsoft.com/office/drawing/2014/main" id="{729E4D09-687B-F4DB-7D63-CDFED4C4C2E7}"/>
              </a:ext>
            </a:extLst>
          </p:cNvPr>
          <p:cNvPicPr preferRelativeResize="0"/>
          <p:nvPr/>
        </p:nvPicPr>
        <p:blipFill rotWithShape="1">
          <a:blip r:embed="rId2">
            <a:alphaModFix/>
          </a:blip>
          <a:srcRect/>
          <a:stretch/>
        </p:blipFill>
        <p:spPr>
          <a:xfrm>
            <a:off x="1927797" y="918023"/>
            <a:ext cx="1469036" cy="1853020"/>
          </a:xfrm>
          <a:prstGeom prst="rect">
            <a:avLst/>
          </a:prstGeom>
          <a:noFill/>
          <a:ln>
            <a:noFill/>
          </a:ln>
        </p:spPr>
      </p:pic>
      <p:pic>
        <p:nvPicPr>
          <p:cNvPr id="19" name="Google Shape;107;p14" descr="Immagine che contiene testo, resort&#10;&#10;Descrizione generata automaticamente">
            <a:extLst>
              <a:ext uri="{FF2B5EF4-FFF2-40B4-BE49-F238E27FC236}">
                <a16:creationId xmlns:a16="http://schemas.microsoft.com/office/drawing/2014/main" id="{47A5AA35-140F-50DE-5D89-660CFF37CC8D}"/>
              </a:ext>
            </a:extLst>
          </p:cNvPr>
          <p:cNvPicPr preferRelativeResize="0"/>
          <p:nvPr/>
        </p:nvPicPr>
        <p:blipFill rotWithShape="1">
          <a:blip r:embed="rId3">
            <a:alphaModFix/>
          </a:blip>
          <a:srcRect/>
          <a:stretch/>
        </p:blipFill>
        <p:spPr>
          <a:xfrm>
            <a:off x="4423808" y="840433"/>
            <a:ext cx="2535687" cy="1830980"/>
          </a:xfrm>
          <a:prstGeom prst="rect">
            <a:avLst/>
          </a:prstGeom>
          <a:noFill/>
          <a:ln>
            <a:noFill/>
          </a:ln>
        </p:spPr>
      </p:pic>
      <p:pic>
        <p:nvPicPr>
          <p:cNvPr id="20" name="Google Shape;108;p14" descr="Immagine che contiene edificio, esterni, albero, montagna&#10;&#10;Descrizione generata automaticamente">
            <a:extLst>
              <a:ext uri="{FF2B5EF4-FFF2-40B4-BE49-F238E27FC236}">
                <a16:creationId xmlns:a16="http://schemas.microsoft.com/office/drawing/2014/main" id="{0D5BBB2C-D977-CFCD-3C26-2F4CB17BE498}"/>
              </a:ext>
            </a:extLst>
          </p:cNvPr>
          <p:cNvPicPr preferRelativeResize="0"/>
          <p:nvPr/>
        </p:nvPicPr>
        <p:blipFill rotWithShape="1">
          <a:blip r:embed="rId4">
            <a:alphaModFix/>
          </a:blip>
          <a:srcRect/>
          <a:stretch/>
        </p:blipFill>
        <p:spPr>
          <a:xfrm>
            <a:off x="7536724" y="891455"/>
            <a:ext cx="2693186" cy="1680568"/>
          </a:xfrm>
          <a:prstGeom prst="rect">
            <a:avLst/>
          </a:prstGeom>
          <a:noFill/>
          <a:ln>
            <a:noFill/>
          </a:ln>
        </p:spPr>
      </p:pic>
    </p:spTree>
    <p:extLst>
      <p:ext uri="{BB962C8B-B14F-4D97-AF65-F5344CB8AC3E}">
        <p14:creationId xmlns:p14="http://schemas.microsoft.com/office/powerpoint/2010/main" val="295487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1CBA7-25F4-B464-176A-D449FE33CF8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425945-C872-B49C-00A6-368F2C2E5F71}"/>
              </a:ext>
            </a:extLst>
          </p:cNvPr>
          <p:cNvSpPr>
            <a:spLocks noGrp="1"/>
          </p:cNvSpPr>
          <p:nvPr>
            <p:ph type="sldNum" sz="quarter" idx="12"/>
          </p:nvPr>
        </p:nvSpPr>
        <p:spPr/>
        <p:txBody>
          <a:bodyPr/>
          <a:lstStyle/>
          <a:p>
            <a:fld id="{1EFF97C0-89C0-8A4C-9EEA-3CADCA393802}" type="slidenum">
              <a:rPr lang="es-ES" smtClean="0"/>
              <a:pPr/>
              <a:t>3</a:t>
            </a:fld>
            <a:endParaRPr lang="es-ES" dirty="0"/>
          </a:p>
        </p:txBody>
      </p:sp>
      <p:sp>
        <p:nvSpPr>
          <p:cNvPr id="2" name="Google Shape;115;p15">
            <a:extLst>
              <a:ext uri="{FF2B5EF4-FFF2-40B4-BE49-F238E27FC236}">
                <a16:creationId xmlns:a16="http://schemas.microsoft.com/office/drawing/2014/main" id="{0FFA960F-643F-8CCA-7CB1-D79253C55527}"/>
              </a:ext>
            </a:extLst>
          </p:cNvPr>
          <p:cNvSpPr txBox="1"/>
          <p:nvPr/>
        </p:nvSpPr>
        <p:spPr>
          <a:xfrm>
            <a:off x="1709123" y="3175818"/>
            <a:ext cx="2897705" cy="3139281"/>
          </a:xfrm>
          <a:prstGeom prst="rect">
            <a:avLst/>
          </a:prstGeom>
          <a:solidFill>
            <a:schemeClr val="lt1"/>
          </a:solidFill>
          <a:ln>
            <a:noFill/>
          </a:ln>
        </p:spPr>
        <p:txBody>
          <a:bodyPr spcFirstLastPara="1" wrap="square" lIns="91425" tIns="45700" rIns="91425" bIns="45700" anchor="t" anchorCtr="0">
            <a:spAutoFit/>
          </a:bodyPr>
          <a:lstStyle/>
          <a:p>
            <a:r>
              <a:rPr lang="it-IT" b="1" dirty="0"/>
              <a:t>Tra gli Etruschi</a:t>
            </a:r>
            <a:endParaRPr lang="it-IT" dirty="0"/>
          </a:p>
          <a:p>
            <a:r>
              <a:rPr lang="it-IT" dirty="0"/>
              <a:t>Il primo scrittore a menzionare un “</a:t>
            </a:r>
            <a:r>
              <a:rPr lang="it-IT" dirty="0" err="1"/>
              <a:t>hortus</a:t>
            </a:r>
            <a:r>
              <a:rPr lang="it-IT" dirty="0"/>
              <a:t>” fu Plinio il Vecchio, che scrisse del giardino di Tarquinio il Superbo, il settimo e ultimo re etrusco di Roma. In effetti, gli Etruschi erano così amanti del verde che le loro necropoli rupestri avevano dei veri e propri orti.</a:t>
            </a:r>
          </a:p>
        </p:txBody>
      </p:sp>
      <p:sp>
        <p:nvSpPr>
          <p:cNvPr id="3" name="Google Shape;116;p15">
            <a:extLst>
              <a:ext uri="{FF2B5EF4-FFF2-40B4-BE49-F238E27FC236}">
                <a16:creationId xmlns:a16="http://schemas.microsoft.com/office/drawing/2014/main" id="{DD102E31-ABD3-7E43-1518-72D34436B143}"/>
              </a:ext>
            </a:extLst>
          </p:cNvPr>
          <p:cNvSpPr txBox="1"/>
          <p:nvPr/>
        </p:nvSpPr>
        <p:spPr>
          <a:xfrm>
            <a:off x="4649591" y="3148965"/>
            <a:ext cx="2771128" cy="2585283"/>
          </a:xfrm>
          <a:prstGeom prst="rect">
            <a:avLst/>
          </a:prstGeom>
          <a:solidFill>
            <a:schemeClr val="lt1"/>
          </a:solidFill>
          <a:ln>
            <a:noFill/>
          </a:ln>
        </p:spPr>
        <p:txBody>
          <a:bodyPr spcFirstLastPara="1" wrap="square" lIns="91425" tIns="45700" rIns="91425" bIns="45700" anchor="t" anchorCtr="0">
            <a:spAutoFit/>
          </a:bodyPr>
          <a:lstStyle/>
          <a:p>
            <a:r>
              <a:rPr lang="it-IT" b="1" dirty="0"/>
              <a:t>Tra i Romani</a:t>
            </a:r>
            <a:endParaRPr lang="it-IT" dirty="0"/>
          </a:p>
          <a:p>
            <a:r>
              <a:rPr lang="it-IT" dirty="0"/>
              <a:t>Nell'interno delle ville romane, nel peristilio, c'era l'</a:t>
            </a:r>
            <a:r>
              <a:rPr lang="it-IT" dirty="0" err="1"/>
              <a:t>hortus</a:t>
            </a:r>
            <a:r>
              <a:rPr lang="it-IT" dirty="0"/>
              <a:t>. L'orto rappresentava un'oasi di pace e tranquillità, un rifugio dalla vita cittadina, un luogo carico di significati religiosi e simbolici.</a:t>
            </a:r>
          </a:p>
        </p:txBody>
      </p:sp>
      <p:sp>
        <p:nvSpPr>
          <p:cNvPr id="5" name="Google Shape;117;p15">
            <a:extLst>
              <a:ext uri="{FF2B5EF4-FFF2-40B4-BE49-F238E27FC236}">
                <a16:creationId xmlns:a16="http://schemas.microsoft.com/office/drawing/2014/main" id="{6F1E8874-9F9B-44FF-96E3-053E0FDA9C10}"/>
              </a:ext>
            </a:extLst>
          </p:cNvPr>
          <p:cNvSpPr txBox="1"/>
          <p:nvPr/>
        </p:nvSpPr>
        <p:spPr>
          <a:xfrm>
            <a:off x="7769679" y="2991172"/>
            <a:ext cx="2657381" cy="3693278"/>
          </a:xfrm>
          <a:prstGeom prst="rect">
            <a:avLst/>
          </a:prstGeom>
          <a:solidFill>
            <a:schemeClr val="lt1"/>
          </a:solidFill>
          <a:ln>
            <a:noFill/>
          </a:ln>
        </p:spPr>
        <p:txBody>
          <a:bodyPr spcFirstLastPara="1" wrap="square" lIns="91425" tIns="45700" rIns="91425" bIns="45700" anchor="t" anchorCtr="0">
            <a:spAutoFit/>
          </a:bodyPr>
          <a:lstStyle/>
          <a:p>
            <a:pPr lvl="0">
              <a:buClr>
                <a:srgbClr val="000000"/>
              </a:buClr>
              <a:buSzPts val="1800"/>
            </a:pPr>
            <a:r>
              <a:rPr lang="it-IT" b="1" dirty="0">
                <a:solidFill>
                  <a:schemeClr val="dk1"/>
                </a:solidFill>
                <a:ea typeface="Calibri"/>
                <a:cs typeface="Calibri"/>
                <a:sym typeface="Calibri"/>
              </a:rPr>
              <a:t>Giardini benedettini</a:t>
            </a:r>
            <a:br>
              <a:rPr lang="it-IT" b="1" dirty="0">
                <a:solidFill>
                  <a:schemeClr val="dk1"/>
                </a:solidFill>
                <a:ea typeface="Calibri"/>
                <a:cs typeface="Calibri"/>
                <a:sym typeface="Calibri"/>
              </a:rPr>
            </a:br>
            <a:r>
              <a:rPr lang="it-IT" b="1" dirty="0">
                <a:solidFill>
                  <a:schemeClr val="dk1"/>
                </a:solidFill>
                <a:ea typeface="Calibri"/>
                <a:cs typeface="Calibri"/>
                <a:sym typeface="Calibri"/>
              </a:rPr>
              <a:t>“Ora et </a:t>
            </a:r>
            <a:r>
              <a:rPr lang="it-IT" b="1" dirty="0" err="1">
                <a:solidFill>
                  <a:schemeClr val="dk1"/>
                </a:solidFill>
                <a:ea typeface="Calibri"/>
                <a:cs typeface="Calibri"/>
                <a:sym typeface="Calibri"/>
              </a:rPr>
              <a:t>Labora</a:t>
            </a:r>
            <a:r>
              <a:rPr lang="it-IT" b="1" dirty="0">
                <a:solidFill>
                  <a:schemeClr val="dk1"/>
                </a:solidFill>
                <a:ea typeface="Calibri"/>
                <a:cs typeface="Calibri"/>
                <a:sym typeface="Calibri"/>
              </a:rPr>
              <a:t>” </a:t>
            </a:r>
            <a:r>
              <a:rPr lang="it-IT" dirty="0">
                <a:solidFill>
                  <a:schemeClr val="dk1"/>
                </a:solidFill>
                <a:ea typeface="Calibri"/>
                <a:cs typeface="Calibri"/>
                <a:sym typeface="Calibri"/>
              </a:rPr>
              <a:t>Benedetto da Norcia compose la sua Regola in cui scrisse ‘Il monastero, quindi, deve possibilmente essere organizzato in modo tale che al suo interno si possa trovare tutto ciò di cui si ha bisogno, acqua, mulino, orto e vari lavoratori...’</a:t>
            </a:r>
            <a:endParaRPr sz="1800" i="0" u="none" strike="noStrike" cap="none" dirty="0">
              <a:solidFill>
                <a:schemeClr val="dk1"/>
              </a:solidFill>
              <a:latin typeface="Calibri"/>
              <a:ea typeface="Calibri"/>
              <a:cs typeface="Calibri"/>
              <a:sym typeface="Calibri"/>
            </a:endParaRPr>
          </a:p>
        </p:txBody>
      </p:sp>
      <p:sp>
        <p:nvSpPr>
          <p:cNvPr id="6" name="Google Shape;118;p15">
            <a:extLst>
              <a:ext uri="{FF2B5EF4-FFF2-40B4-BE49-F238E27FC236}">
                <a16:creationId xmlns:a16="http://schemas.microsoft.com/office/drawing/2014/main" id="{D9CF45E4-C73F-2124-AC78-A8199D7F4E07}"/>
              </a:ext>
            </a:extLst>
          </p:cNvPr>
          <p:cNvSpPr txBox="1"/>
          <p:nvPr/>
        </p:nvSpPr>
        <p:spPr>
          <a:xfrm>
            <a:off x="1693348" y="2779633"/>
            <a:ext cx="2591423"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IT" sz="1800" b="1" i="0" u="none" strike="noStrike" cap="none" dirty="0">
                <a:solidFill>
                  <a:srgbClr val="C00000"/>
                </a:solidFill>
                <a:latin typeface="Calibri"/>
                <a:ea typeface="Calibri"/>
                <a:cs typeface="Calibri"/>
                <a:sym typeface="Calibri"/>
              </a:rPr>
              <a:t>Dal 300 AC</a:t>
            </a:r>
            <a:endParaRPr sz="1400" b="0" i="0" u="none" strike="noStrike" cap="none" dirty="0">
              <a:solidFill>
                <a:srgbClr val="FF0000"/>
              </a:solidFill>
              <a:latin typeface="Arial"/>
              <a:ea typeface="Arial"/>
              <a:cs typeface="Arial"/>
              <a:sym typeface="Arial"/>
            </a:endParaRPr>
          </a:p>
        </p:txBody>
      </p:sp>
      <p:sp>
        <p:nvSpPr>
          <p:cNvPr id="7" name="Google Shape;119;p15">
            <a:extLst>
              <a:ext uri="{FF2B5EF4-FFF2-40B4-BE49-F238E27FC236}">
                <a16:creationId xmlns:a16="http://schemas.microsoft.com/office/drawing/2014/main" id="{504EA346-6F4C-0DD9-4DD6-AA1791F8C1DF}"/>
              </a:ext>
            </a:extLst>
          </p:cNvPr>
          <p:cNvSpPr txBox="1"/>
          <p:nvPr/>
        </p:nvSpPr>
        <p:spPr>
          <a:xfrm>
            <a:off x="4684501" y="2806527"/>
            <a:ext cx="2570703"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IT" sz="1800" b="1" i="0" u="none" strike="noStrike" cap="none" dirty="0">
                <a:solidFill>
                  <a:srgbClr val="C00000"/>
                </a:solidFill>
                <a:latin typeface="Calibri"/>
                <a:ea typeface="Calibri"/>
                <a:cs typeface="Calibri"/>
                <a:sym typeface="Calibri"/>
              </a:rPr>
              <a:t>Dal 200 AC</a:t>
            </a:r>
            <a:endParaRPr sz="1400" b="0" i="0" u="none" strike="noStrike" cap="none" dirty="0">
              <a:solidFill>
                <a:srgbClr val="000000"/>
              </a:solidFill>
              <a:latin typeface="Arial"/>
              <a:ea typeface="Arial"/>
              <a:cs typeface="Arial"/>
              <a:sym typeface="Arial"/>
            </a:endParaRPr>
          </a:p>
        </p:txBody>
      </p:sp>
      <p:sp>
        <p:nvSpPr>
          <p:cNvPr id="8" name="Google Shape;120;p15">
            <a:extLst>
              <a:ext uri="{FF2B5EF4-FFF2-40B4-BE49-F238E27FC236}">
                <a16:creationId xmlns:a16="http://schemas.microsoft.com/office/drawing/2014/main" id="{B53A6A2B-EF41-F772-CAD1-48F9BA706800}"/>
              </a:ext>
            </a:extLst>
          </p:cNvPr>
          <p:cNvSpPr txBox="1"/>
          <p:nvPr/>
        </p:nvSpPr>
        <p:spPr>
          <a:xfrm>
            <a:off x="7604164" y="2790074"/>
            <a:ext cx="2657381"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it-IT" b="1" dirty="0">
                <a:solidFill>
                  <a:srgbClr val="C00000"/>
                </a:solidFill>
                <a:latin typeface="Calibri"/>
                <a:ea typeface="Calibri"/>
                <a:cs typeface="Calibri"/>
                <a:sym typeface="Calibri"/>
              </a:rPr>
              <a:t>Dal</a:t>
            </a:r>
            <a:r>
              <a:rPr lang="it-IT" sz="1800" b="1" i="0" u="none" strike="noStrike" cap="none" dirty="0">
                <a:solidFill>
                  <a:srgbClr val="C00000"/>
                </a:solidFill>
                <a:latin typeface="Calibri"/>
                <a:ea typeface="Calibri"/>
                <a:cs typeface="Calibri"/>
                <a:sym typeface="Calibri"/>
              </a:rPr>
              <a:t> 529</a:t>
            </a:r>
            <a:endParaRPr sz="1400" b="0" i="0" u="none" strike="noStrike" cap="none" dirty="0">
              <a:solidFill>
                <a:srgbClr val="000000"/>
              </a:solidFill>
              <a:latin typeface="Arial"/>
              <a:ea typeface="Arial"/>
              <a:cs typeface="Arial"/>
              <a:sym typeface="Arial"/>
            </a:endParaRPr>
          </a:p>
        </p:txBody>
      </p:sp>
      <p:pic>
        <p:nvPicPr>
          <p:cNvPr id="9" name="Google Shape;121;p15">
            <a:extLst>
              <a:ext uri="{FF2B5EF4-FFF2-40B4-BE49-F238E27FC236}">
                <a16:creationId xmlns:a16="http://schemas.microsoft.com/office/drawing/2014/main" id="{BB6B136E-35FD-ADDD-B2AD-B213B4F9E0AB}"/>
              </a:ext>
            </a:extLst>
          </p:cNvPr>
          <p:cNvPicPr preferRelativeResize="0"/>
          <p:nvPr/>
        </p:nvPicPr>
        <p:blipFill rotWithShape="1">
          <a:blip r:embed="rId2">
            <a:alphaModFix/>
          </a:blip>
          <a:srcRect/>
          <a:stretch/>
        </p:blipFill>
        <p:spPr>
          <a:xfrm>
            <a:off x="1762269" y="1081540"/>
            <a:ext cx="2605670" cy="1714499"/>
          </a:xfrm>
          <a:prstGeom prst="rect">
            <a:avLst/>
          </a:prstGeom>
          <a:noFill/>
          <a:ln>
            <a:noFill/>
          </a:ln>
        </p:spPr>
      </p:pic>
      <p:pic>
        <p:nvPicPr>
          <p:cNvPr id="10" name="Google Shape;122;p15" descr="Immagine che contiene edificio, erba, casa, esterni&#10;&#10;Descrizione generata automaticamente">
            <a:extLst>
              <a:ext uri="{FF2B5EF4-FFF2-40B4-BE49-F238E27FC236}">
                <a16:creationId xmlns:a16="http://schemas.microsoft.com/office/drawing/2014/main" id="{15BD57A1-4FE2-6F10-079E-12EA443E9A2C}"/>
              </a:ext>
            </a:extLst>
          </p:cNvPr>
          <p:cNvPicPr preferRelativeResize="0"/>
          <p:nvPr/>
        </p:nvPicPr>
        <p:blipFill rotWithShape="1">
          <a:blip r:embed="rId3">
            <a:alphaModFix/>
          </a:blip>
          <a:srcRect/>
          <a:stretch/>
        </p:blipFill>
        <p:spPr>
          <a:xfrm>
            <a:off x="4813888" y="990455"/>
            <a:ext cx="2564224" cy="1799619"/>
          </a:xfrm>
          <a:prstGeom prst="rect">
            <a:avLst/>
          </a:prstGeom>
          <a:noFill/>
          <a:ln>
            <a:noFill/>
          </a:ln>
        </p:spPr>
      </p:pic>
      <p:pic>
        <p:nvPicPr>
          <p:cNvPr id="11" name="Google Shape;123;p15" descr="Immagine che contiene testo&#10;&#10;Descrizione generata automaticamente">
            <a:extLst>
              <a:ext uri="{FF2B5EF4-FFF2-40B4-BE49-F238E27FC236}">
                <a16:creationId xmlns:a16="http://schemas.microsoft.com/office/drawing/2014/main" id="{2B8650E8-8F34-2648-C73D-62DD6DE9D2E6}"/>
              </a:ext>
            </a:extLst>
          </p:cNvPr>
          <p:cNvPicPr preferRelativeResize="0"/>
          <p:nvPr/>
        </p:nvPicPr>
        <p:blipFill rotWithShape="1">
          <a:blip r:embed="rId4">
            <a:alphaModFix/>
          </a:blip>
          <a:srcRect/>
          <a:stretch/>
        </p:blipFill>
        <p:spPr>
          <a:xfrm>
            <a:off x="7966581" y="287112"/>
            <a:ext cx="2034988" cy="2537012"/>
          </a:xfrm>
          <a:prstGeom prst="rect">
            <a:avLst/>
          </a:prstGeom>
          <a:noFill/>
          <a:ln>
            <a:noFill/>
          </a:ln>
        </p:spPr>
      </p:pic>
    </p:spTree>
    <p:extLst>
      <p:ext uri="{BB962C8B-B14F-4D97-AF65-F5344CB8AC3E}">
        <p14:creationId xmlns:p14="http://schemas.microsoft.com/office/powerpoint/2010/main" val="326386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E763C-F1DC-9736-882B-5A91B84DD22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176BA-74F6-DD6D-85EF-9DE76D0F8E5F}"/>
              </a:ext>
            </a:extLst>
          </p:cNvPr>
          <p:cNvSpPr>
            <a:spLocks noGrp="1"/>
          </p:cNvSpPr>
          <p:nvPr>
            <p:ph type="sldNum" sz="quarter" idx="12"/>
          </p:nvPr>
        </p:nvSpPr>
        <p:spPr/>
        <p:txBody>
          <a:bodyPr/>
          <a:lstStyle/>
          <a:p>
            <a:fld id="{1EFF97C0-89C0-8A4C-9EEA-3CADCA393802}" type="slidenum">
              <a:rPr lang="es-ES" smtClean="0"/>
              <a:pPr/>
              <a:t>4</a:t>
            </a:fld>
            <a:endParaRPr lang="es-ES" dirty="0"/>
          </a:p>
        </p:txBody>
      </p:sp>
      <p:sp>
        <p:nvSpPr>
          <p:cNvPr id="12" name="Google Shape;130;p16">
            <a:extLst>
              <a:ext uri="{FF2B5EF4-FFF2-40B4-BE49-F238E27FC236}">
                <a16:creationId xmlns:a16="http://schemas.microsoft.com/office/drawing/2014/main" id="{2727A5C0-367D-2032-491F-6D1E9D377DF4}"/>
              </a:ext>
            </a:extLst>
          </p:cNvPr>
          <p:cNvSpPr txBox="1"/>
          <p:nvPr/>
        </p:nvSpPr>
        <p:spPr>
          <a:xfrm>
            <a:off x="5127245" y="3252277"/>
            <a:ext cx="2581682" cy="2031285"/>
          </a:xfrm>
          <a:prstGeom prst="rect">
            <a:avLst/>
          </a:prstGeom>
          <a:solidFill>
            <a:schemeClr val="lt1"/>
          </a:solidFill>
          <a:ln>
            <a:noFill/>
          </a:ln>
        </p:spPr>
        <p:txBody>
          <a:bodyPr spcFirstLastPara="1" wrap="square" lIns="91425" tIns="45700" rIns="91425" bIns="45700" anchor="t" anchorCtr="0">
            <a:spAutoFit/>
          </a:bodyPr>
          <a:lstStyle/>
          <a:p>
            <a:r>
              <a:rPr lang="it-IT" b="1" dirty="0"/>
              <a:t>L'</a:t>
            </a:r>
            <a:r>
              <a:rPr lang="it-IT" b="1" dirty="0" err="1"/>
              <a:t>Hortus</a:t>
            </a:r>
            <a:r>
              <a:rPr lang="it-IT" dirty="0"/>
              <a:t> </a:t>
            </a:r>
            <a:r>
              <a:rPr lang="it-IT" b="1" dirty="0" err="1"/>
              <a:t>Conclusus</a:t>
            </a:r>
            <a:endParaRPr lang="it-IT" dirty="0"/>
          </a:p>
          <a:p>
            <a:r>
              <a:rPr lang="it-IT" dirty="0"/>
              <a:t>Nella città medievale, dietro le case, c'erano orti dove si coltivavano erbe aromatiche, ortaggi di base e talvolta viti e alberi da frutto.</a:t>
            </a:r>
          </a:p>
        </p:txBody>
      </p:sp>
      <p:sp>
        <p:nvSpPr>
          <p:cNvPr id="13" name="Google Shape;131;p16">
            <a:extLst>
              <a:ext uri="{FF2B5EF4-FFF2-40B4-BE49-F238E27FC236}">
                <a16:creationId xmlns:a16="http://schemas.microsoft.com/office/drawing/2014/main" id="{0EC0DFD2-31B4-12F3-D038-45160BA58E8F}"/>
              </a:ext>
            </a:extLst>
          </p:cNvPr>
          <p:cNvSpPr txBox="1"/>
          <p:nvPr/>
        </p:nvSpPr>
        <p:spPr>
          <a:xfrm>
            <a:off x="2033481" y="3252277"/>
            <a:ext cx="2784737" cy="2862282"/>
          </a:xfrm>
          <a:prstGeom prst="rect">
            <a:avLst/>
          </a:prstGeom>
          <a:solidFill>
            <a:schemeClr val="lt1"/>
          </a:solidFill>
          <a:ln>
            <a:noFill/>
          </a:ln>
        </p:spPr>
        <p:txBody>
          <a:bodyPr spcFirstLastPara="1" wrap="square" lIns="91425" tIns="45700" rIns="91425" bIns="45700" anchor="t" anchorCtr="0">
            <a:spAutoFit/>
          </a:bodyPr>
          <a:lstStyle/>
          <a:p>
            <a:r>
              <a:rPr lang="it-IT" b="1" dirty="0"/>
              <a:t>Il giardino arabo</a:t>
            </a:r>
            <a:endParaRPr lang="it-IT" dirty="0"/>
          </a:p>
          <a:p>
            <a:r>
              <a:rPr lang="it-IT" dirty="0"/>
              <a:t>Si attribuisce agli arabi l'introduzione di una serie di importanti specie coltivate nell'Europa mediterranea, tra cui melanzane, limoni, arance, pesche, albicocche, cotone, canna da zucchero, riso e carruba.</a:t>
            </a:r>
          </a:p>
        </p:txBody>
      </p:sp>
      <p:sp>
        <p:nvSpPr>
          <p:cNvPr id="14" name="Google Shape;132;p16">
            <a:extLst>
              <a:ext uri="{FF2B5EF4-FFF2-40B4-BE49-F238E27FC236}">
                <a16:creationId xmlns:a16="http://schemas.microsoft.com/office/drawing/2014/main" id="{53025A2F-90B8-0C00-6D3A-C464B27E32E5}"/>
              </a:ext>
            </a:extLst>
          </p:cNvPr>
          <p:cNvSpPr txBox="1"/>
          <p:nvPr/>
        </p:nvSpPr>
        <p:spPr>
          <a:xfrm>
            <a:off x="8017955" y="3252277"/>
            <a:ext cx="2742888" cy="2862282"/>
          </a:xfrm>
          <a:prstGeom prst="rect">
            <a:avLst/>
          </a:prstGeom>
          <a:solidFill>
            <a:schemeClr val="lt1"/>
          </a:solidFill>
          <a:ln>
            <a:noFill/>
          </a:ln>
        </p:spPr>
        <p:txBody>
          <a:bodyPr spcFirstLastPara="1" wrap="square" lIns="91425" tIns="45700" rIns="91425" bIns="45700" anchor="t" anchorCtr="0">
            <a:spAutoFit/>
          </a:bodyPr>
          <a:lstStyle/>
          <a:p>
            <a:r>
              <a:rPr lang="it-IT" b="1" dirty="0"/>
              <a:t>Orto </a:t>
            </a:r>
            <a:endParaRPr lang="it-IT" dirty="0"/>
          </a:p>
          <a:p>
            <a:r>
              <a:rPr lang="it-IT" dirty="0"/>
              <a:t>Jean De La </a:t>
            </a:r>
            <a:r>
              <a:rPr lang="it-IT" dirty="0" err="1"/>
              <a:t>Quintinie</a:t>
            </a:r>
            <a:r>
              <a:rPr lang="it-IT" dirty="0"/>
              <a:t>, studioso di botanica, creò il primo orto per il re Luigi XIV presso la Reggia di Versailles (10 ettari), che all'epoca era uno dei più importanti centri di sperimentazione in Europa in questo campo.</a:t>
            </a:r>
          </a:p>
        </p:txBody>
      </p:sp>
      <p:sp>
        <p:nvSpPr>
          <p:cNvPr id="15" name="Google Shape;133;p16">
            <a:extLst>
              <a:ext uri="{FF2B5EF4-FFF2-40B4-BE49-F238E27FC236}">
                <a16:creationId xmlns:a16="http://schemas.microsoft.com/office/drawing/2014/main" id="{41158FC7-2CC7-1326-5A76-3265D5AEEF99}"/>
              </a:ext>
            </a:extLst>
          </p:cNvPr>
          <p:cNvSpPr txBox="1"/>
          <p:nvPr/>
        </p:nvSpPr>
        <p:spPr>
          <a:xfrm>
            <a:off x="5574726" y="2882945"/>
            <a:ext cx="23084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dirty="0">
                <a:solidFill>
                  <a:srgbClr val="FF0000"/>
                </a:solidFill>
                <a:latin typeface="Calibri"/>
                <a:ea typeface="Calibri"/>
                <a:cs typeface="Calibri"/>
                <a:sym typeface="Calibri"/>
              </a:rPr>
              <a:t>1100 – 1450 </a:t>
            </a:r>
            <a:endParaRPr sz="1800" b="1" i="0" u="none" strike="noStrike" cap="none" dirty="0">
              <a:solidFill>
                <a:srgbClr val="FF0000"/>
              </a:solidFill>
              <a:latin typeface="Calibri"/>
              <a:ea typeface="Calibri"/>
              <a:cs typeface="Calibri"/>
              <a:sym typeface="Calibri"/>
            </a:endParaRPr>
          </a:p>
        </p:txBody>
      </p:sp>
      <p:sp>
        <p:nvSpPr>
          <p:cNvPr id="16" name="Google Shape;134;p16">
            <a:extLst>
              <a:ext uri="{FF2B5EF4-FFF2-40B4-BE49-F238E27FC236}">
                <a16:creationId xmlns:a16="http://schemas.microsoft.com/office/drawing/2014/main" id="{D2C5AC20-B95A-C4CC-965A-680B28A45D33}"/>
              </a:ext>
            </a:extLst>
          </p:cNvPr>
          <p:cNvSpPr txBox="1"/>
          <p:nvPr/>
        </p:nvSpPr>
        <p:spPr>
          <a:xfrm>
            <a:off x="2924005" y="2833989"/>
            <a:ext cx="175947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dirty="0">
                <a:solidFill>
                  <a:srgbClr val="FF0000"/>
                </a:solidFill>
                <a:latin typeface="Calibri"/>
                <a:ea typeface="Calibri"/>
                <a:cs typeface="Calibri"/>
                <a:sym typeface="Calibri"/>
              </a:rPr>
              <a:t>800-1000</a:t>
            </a:r>
            <a:endParaRPr sz="1800" b="1" i="0" u="none" strike="noStrike" cap="none" dirty="0">
              <a:solidFill>
                <a:srgbClr val="FF0000"/>
              </a:solidFill>
              <a:latin typeface="Calibri"/>
              <a:ea typeface="Calibri"/>
              <a:cs typeface="Calibri"/>
              <a:sym typeface="Calibri"/>
            </a:endParaRPr>
          </a:p>
        </p:txBody>
      </p:sp>
      <p:sp>
        <p:nvSpPr>
          <p:cNvPr id="17" name="Google Shape;135;p16">
            <a:extLst>
              <a:ext uri="{FF2B5EF4-FFF2-40B4-BE49-F238E27FC236}">
                <a16:creationId xmlns:a16="http://schemas.microsoft.com/office/drawing/2014/main" id="{3153AC44-47C5-EDAC-AF46-42035D6A3851}"/>
              </a:ext>
            </a:extLst>
          </p:cNvPr>
          <p:cNvSpPr txBox="1"/>
          <p:nvPr/>
        </p:nvSpPr>
        <p:spPr>
          <a:xfrm>
            <a:off x="8866428" y="2882945"/>
            <a:ext cx="167585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it-IT" sz="1800" b="1" i="0" u="none" strike="noStrike" cap="none" dirty="0">
                <a:solidFill>
                  <a:srgbClr val="C00000"/>
                </a:solidFill>
                <a:latin typeface="Calibri"/>
                <a:ea typeface="Calibri"/>
                <a:cs typeface="Calibri"/>
                <a:sym typeface="Calibri"/>
              </a:rPr>
              <a:t>1660</a:t>
            </a:r>
            <a:endParaRPr sz="1400" b="0" i="0" u="none" strike="noStrike" cap="none" dirty="0">
              <a:solidFill>
                <a:srgbClr val="000000"/>
              </a:solidFill>
              <a:latin typeface="Arial"/>
              <a:ea typeface="Arial"/>
              <a:cs typeface="Arial"/>
              <a:sym typeface="Arial"/>
            </a:endParaRPr>
          </a:p>
        </p:txBody>
      </p:sp>
      <p:pic>
        <p:nvPicPr>
          <p:cNvPr id="18" name="Google Shape;136;p16" descr="Immagine che contiene testo&#10;&#10;Descrizione generata automaticamente">
            <a:extLst>
              <a:ext uri="{FF2B5EF4-FFF2-40B4-BE49-F238E27FC236}">
                <a16:creationId xmlns:a16="http://schemas.microsoft.com/office/drawing/2014/main" id="{8BE00A09-2F41-4AFC-472A-754A233AB040}"/>
              </a:ext>
            </a:extLst>
          </p:cNvPr>
          <p:cNvPicPr preferRelativeResize="0"/>
          <p:nvPr/>
        </p:nvPicPr>
        <p:blipFill rotWithShape="1">
          <a:blip r:embed="rId2">
            <a:alphaModFix/>
          </a:blip>
          <a:srcRect/>
          <a:stretch/>
        </p:blipFill>
        <p:spPr>
          <a:xfrm>
            <a:off x="5367367" y="343140"/>
            <a:ext cx="2000416" cy="2403381"/>
          </a:xfrm>
          <a:prstGeom prst="rect">
            <a:avLst/>
          </a:prstGeom>
          <a:noFill/>
          <a:ln>
            <a:noFill/>
          </a:ln>
        </p:spPr>
      </p:pic>
      <p:pic>
        <p:nvPicPr>
          <p:cNvPr id="19" name="Google Shape;137;p16">
            <a:extLst>
              <a:ext uri="{FF2B5EF4-FFF2-40B4-BE49-F238E27FC236}">
                <a16:creationId xmlns:a16="http://schemas.microsoft.com/office/drawing/2014/main" id="{B9576D34-0AAA-A0FF-0322-F33CBE1D287C}"/>
              </a:ext>
            </a:extLst>
          </p:cNvPr>
          <p:cNvPicPr preferRelativeResize="0"/>
          <p:nvPr/>
        </p:nvPicPr>
        <p:blipFill rotWithShape="1">
          <a:blip r:embed="rId3">
            <a:alphaModFix/>
          </a:blip>
          <a:srcRect/>
          <a:stretch/>
        </p:blipFill>
        <p:spPr>
          <a:xfrm>
            <a:off x="1974402" y="845357"/>
            <a:ext cx="2843817" cy="1939676"/>
          </a:xfrm>
          <a:prstGeom prst="rect">
            <a:avLst/>
          </a:prstGeom>
          <a:noFill/>
          <a:ln>
            <a:noFill/>
          </a:ln>
        </p:spPr>
      </p:pic>
      <p:pic>
        <p:nvPicPr>
          <p:cNvPr id="20" name="Google Shape;138;p16" descr="Immagine che contiene testo&#10;&#10;Descrizione generata automaticamente">
            <a:extLst>
              <a:ext uri="{FF2B5EF4-FFF2-40B4-BE49-F238E27FC236}">
                <a16:creationId xmlns:a16="http://schemas.microsoft.com/office/drawing/2014/main" id="{C114E93E-4D61-ACFB-6E39-AD6B3D590F23}"/>
              </a:ext>
            </a:extLst>
          </p:cNvPr>
          <p:cNvPicPr preferRelativeResize="0"/>
          <p:nvPr/>
        </p:nvPicPr>
        <p:blipFill rotWithShape="1">
          <a:blip r:embed="rId4">
            <a:alphaModFix/>
          </a:blip>
          <a:srcRect/>
          <a:stretch/>
        </p:blipFill>
        <p:spPr>
          <a:xfrm>
            <a:off x="8350999" y="479563"/>
            <a:ext cx="2000416" cy="2403382"/>
          </a:xfrm>
          <a:prstGeom prst="rect">
            <a:avLst/>
          </a:prstGeom>
          <a:noFill/>
          <a:ln>
            <a:noFill/>
          </a:ln>
        </p:spPr>
      </p:pic>
    </p:spTree>
    <p:extLst>
      <p:ext uri="{BB962C8B-B14F-4D97-AF65-F5344CB8AC3E}">
        <p14:creationId xmlns:p14="http://schemas.microsoft.com/office/powerpoint/2010/main" val="2351536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59CBF-AC60-B813-1C09-7D7383CCC89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79FADF-1B48-797E-031D-FF5FF62DD127}"/>
              </a:ext>
            </a:extLst>
          </p:cNvPr>
          <p:cNvSpPr>
            <a:spLocks noGrp="1"/>
          </p:cNvSpPr>
          <p:nvPr>
            <p:ph type="sldNum" sz="quarter" idx="12"/>
          </p:nvPr>
        </p:nvSpPr>
        <p:spPr/>
        <p:txBody>
          <a:bodyPr/>
          <a:lstStyle/>
          <a:p>
            <a:fld id="{1EFF97C0-89C0-8A4C-9EEA-3CADCA393802}" type="slidenum">
              <a:rPr lang="es-ES" smtClean="0"/>
              <a:pPr/>
              <a:t>5</a:t>
            </a:fld>
            <a:endParaRPr lang="es-ES" dirty="0"/>
          </a:p>
        </p:txBody>
      </p:sp>
      <p:sp>
        <p:nvSpPr>
          <p:cNvPr id="2" name="Google Shape;144;p17">
            <a:extLst>
              <a:ext uri="{FF2B5EF4-FFF2-40B4-BE49-F238E27FC236}">
                <a16:creationId xmlns:a16="http://schemas.microsoft.com/office/drawing/2014/main" id="{7505BA6C-A932-6E84-D062-79AF91CA714A}"/>
              </a:ext>
            </a:extLst>
          </p:cNvPr>
          <p:cNvSpPr txBox="1"/>
          <p:nvPr/>
        </p:nvSpPr>
        <p:spPr>
          <a:xfrm>
            <a:off x="3235868" y="5945501"/>
            <a:ext cx="5579918" cy="369291"/>
          </a:xfrm>
          <a:prstGeom prst="rect">
            <a:avLst/>
          </a:prstGeom>
          <a:noFill/>
          <a:ln>
            <a:noFill/>
          </a:ln>
        </p:spPr>
        <p:txBody>
          <a:bodyPr spcFirstLastPara="1" wrap="square" lIns="91425" tIns="45700" rIns="91425" bIns="45700" anchor="t" anchorCtr="0">
            <a:spAutoFit/>
          </a:bodyPr>
          <a:lstStyle/>
          <a:p>
            <a:pPr lvl="0" algn="ctr">
              <a:buClr>
                <a:srgbClr val="000000"/>
              </a:buClr>
              <a:buSzPts val="1800"/>
            </a:pPr>
            <a:r>
              <a:rPr lang="it-IT" b="1" dirty="0">
                <a:solidFill>
                  <a:srgbClr val="000000"/>
                </a:solidFill>
                <a:latin typeface="Times New Roman"/>
                <a:ea typeface="Times New Roman"/>
                <a:cs typeface="Times New Roman"/>
                <a:sym typeface="Times New Roman"/>
              </a:rPr>
              <a:t>Ingresso reale al giardino di Luigi XIV</a:t>
            </a:r>
            <a:endParaRPr sz="1800" b="0" i="0" u="none" strike="noStrike" cap="none" dirty="0">
              <a:solidFill>
                <a:schemeClr val="dk1"/>
              </a:solidFill>
              <a:latin typeface="Calibri"/>
              <a:ea typeface="Calibri"/>
              <a:cs typeface="Calibri"/>
              <a:sym typeface="Calibri"/>
            </a:endParaRPr>
          </a:p>
        </p:txBody>
      </p:sp>
      <p:pic>
        <p:nvPicPr>
          <p:cNvPr id="3" name="Google Shape;145;p17" descr="Immagine che contiene albero, esterni, edificio, pietra&#10;&#10;Descrizione generata automaticamente">
            <a:extLst>
              <a:ext uri="{FF2B5EF4-FFF2-40B4-BE49-F238E27FC236}">
                <a16:creationId xmlns:a16="http://schemas.microsoft.com/office/drawing/2014/main" id="{46D6951D-900C-9768-08D9-FC81A67A8C48}"/>
              </a:ext>
            </a:extLst>
          </p:cNvPr>
          <p:cNvPicPr preferRelativeResize="0">
            <a:picLocks noChangeAspect="1"/>
          </p:cNvPicPr>
          <p:nvPr/>
        </p:nvPicPr>
        <p:blipFill rotWithShape="1">
          <a:blip r:embed="rId2">
            <a:alphaModFix/>
          </a:blip>
          <a:srcRect/>
          <a:stretch/>
        </p:blipFill>
        <p:spPr>
          <a:xfrm>
            <a:off x="1821404" y="1284487"/>
            <a:ext cx="4025665" cy="3810403"/>
          </a:xfrm>
          <a:prstGeom prst="rect">
            <a:avLst/>
          </a:prstGeom>
          <a:noFill/>
          <a:ln>
            <a:noFill/>
          </a:ln>
        </p:spPr>
      </p:pic>
      <p:pic>
        <p:nvPicPr>
          <p:cNvPr id="5" name="Image 4" descr="Plan_du_potager_de_Versailles_[...]Le_Nôtre_btv1b53128275r.JPEG">
            <a:extLst>
              <a:ext uri="{FF2B5EF4-FFF2-40B4-BE49-F238E27FC236}">
                <a16:creationId xmlns:a16="http://schemas.microsoft.com/office/drawing/2014/main" id="{E4EDAFAF-9A94-F67E-D58D-1055F9B07BA1}"/>
              </a:ext>
            </a:extLst>
          </p:cNvPr>
          <p:cNvPicPr>
            <a:picLocks noChangeAspect="1"/>
          </p:cNvPicPr>
          <p:nvPr/>
        </p:nvPicPr>
        <p:blipFill>
          <a:blip r:embed="rId3"/>
          <a:stretch>
            <a:fillRect/>
          </a:stretch>
        </p:blipFill>
        <p:spPr>
          <a:xfrm>
            <a:off x="6030331" y="329894"/>
            <a:ext cx="3348000" cy="5038341"/>
          </a:xfrm>
          <a:prstGeom prst="rect">
            <a:avLst/>
          </a:prstGeom>
        </p:spPr>
      </p:pic>
      <p:sp>
        <p:nvSpPr>
          <p:cNvPr id="6" name="Rectangle 5">
            <a:extLst>
              <a:ext uri="{FF2B5EF4-FFF2-40B4-BE49-F238E27FC236}">
                <a16:creationId xmlns:a16="http://schemas.microsoft.com/office/drawing/2014/main" id="{6CA33C84-C67B-DC8F-F9A1-8EBCA7DFBD91}"/>
              </a:ext>
            </a:extLst>
          </p:cNvPr>
          <p:cNvSpPr/>
          <p:nvPr/>
        </p:nvSpPr>
        <p:spPr>
          <a:xfrm>
            <a:off x="6205873" y="5433806"/>
            <a:ext cx="3352008" cy="369332"/>
          </a:xfrm>
          <a:prstGeom prst="rect">
            <a:avLst/>
          </a:prstGeom>
        </p:spPr>
        <p:txBody>
          <a:bodyPr wrap="none">
            <a:spAutoFit/>
          </a:bodyPr>
          <a:lstStyle/>
          <a:p>
            <a:r>
              <a:rPr lang="it-IT" dirty="0"/>
              <a:t>Pianta dell'orto di Versailles, 1678</a:t>
            </a:r>
            <a:endParaRPr lang="fr-FR" dirty="0"/>
          </a:p>
        </p:txBody>
      </p:sp>
    </p:spTree>
    <p:extLst>
      <p:ext uri="{BB962C8B-B14F-4D97-AF65-F5344CB8AC3E}">
        <p14:creationId xmlns:p14="http://schemas.microsoft.com/office/powerpoint/2010/main" val="1122764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4207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TotalTime>
  <Words>422</Words>
  <Application>Microsoft Office PowerPoint</Application>
  <PresentationFormat>Widescreen</PresentationFormat>
  <Paragraphs>34</Paragraphs>
  <Slides>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vt:i4>
      </vt:variant>
    </vt:vector>
  </HeadingPairs>
  <TitlesOfParts>
    <vt:vector size="12" baseType="lpstr">
      <vt:lpstr>Arial</vt:lpstr>
      <vt:lpstr>Calibri</vt:lpstr>
      <vt:lpstr>Calibri Light</vt:lpstr>
      <vt:lpstr>Helvetica</vt:lpstr>
      <vt:lpstr>Times New Roman</vt:lpstr>
      <vt:lpstr>Tema de Office</vt:lpstr>
      <vt:lpstr>L'antica storia dei orti</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Communication onProjects</dc:creator>
  <cp:lastModifiedBy>Mattia Modesti</cp:lastModifiedBy>
  <cp:revision>75</cp:revision>
  <dcterms:created xsi:type="dcterms:W3CDTF">2022-11-23T09:11:19Z</dcterms:created>
  <dcterms:modified xsi:type="dcterms:W3CDTF">2025-04-09T08:54:24Z</dcterms:modified>
</cp:coreProperties>
</file>