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65" r:id="rId3"/>
    <p:sldId id="269" r:id="rId4"/>
    <p:sldId id="267" r:id="rId5"/>
    <p:sldId id="270" r:id="rId6"/>
    <p:sldId id="271" r:id="rId7"/>
    <p:sldId id="266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725"/>
  </p:normalViewPr>
  <p:slideViewPr>
    <p:cSldViewPr snapToGrid="0">
      <p:cViewPr>
        <p:scale>
          <a:sx n="75" d="100"/>
          <a:sy n="75" d="100"/>
        </p:scale>
        <p:origin x="1608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23/12/2024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Your Name – Your Organisation’s name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Guida per l'implementazione di un orto didattico di successo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600" dirty="0">
                <a:latin typeface="Calibri" panose="020F0502020204030204" pitchFamily="34" charset="0"/>
                <a:cs typeface="Calibri" panose="020F0502020204030204" pitchFamily="34" charset="0"/>
              </a:rPr>
              <a:t>Fasi del Progetto</a:t>
            </a:r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685E622-4684-4EA2-B169-9416A109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676" y="2091430"/>
            <a:ext cx="4310796" cy="3979196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6830111" cy="524629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Introduzione e Pianificazione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053A685E-1437-3335-DBA2-B7A821160B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1B3F69-5854-4DA9-B03D-6A4224D7146D}"/>
              </a:ext>
            </a:extLst>
          </p:cNvPr>
          <p:cNvSpPr txBox="1"/>
          <p:nvPr/>
        </p:nvSpPr>
        <p:spPr>
          <a:xfrm>
            <a:off x="681275" y="2188202"/>
            <a:ext cx="7616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Brainstorming e ricerca iniziale: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Coinvolgimento degli studenti nel processo creativo.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Esplorazione dei concetti chiave relativi agli orti.</a:t>
            </a:r>
          </a:p>
          <a:p>
            <a:pPr algn="just"/>
            <a:endParaRPr lang="it-IT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Comprensione preliminare: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Significato e importanza degli orti.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Tecniche base di coltivazione.</a:t>
            </a:r>
          </a:p>
          <a:p>
            <a:pPr algn="just"/>
            <a:endParaRPr lang="it-IT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Preparazione per le attività pratiche: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Creazione di una base solida per le fasi successive.</a:t>
            </a:r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86" y="1605181"/>
            <a:ext cx="5709497" cy="524629"/>
          </a:xfrm>
        </p:spPr>
        <p:txBody>
          <a:bodyPr/>
          <a:lstStyle/>
          <a:p>
            <a:r>
              <a:rPr lang="it-IT" sz="3200" dirty="0">
                <a:latin typeface="Calibri  "/>
              </a:rPr>
              <a:t>Coinvolgimento della Comunità</a:t>
            </a:r>
            <a:endParaRPr lang="es-ES" sz="3200" dirty="0">
              <a:latin typeface="Calibri  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827972FD-0024-FB70-38DE-35F8A5008E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25F48F24-8114-46DB-A185-0C739B8B5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4845" y="2061204"/>
            <a:ext cx="5709497" cy="79999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Calibri  "/>
              </a:rPr>
              <a:t>e Preparazione del Terreno</a:t>
            </a:r>
            <a:endParaRPr lang="es-ES" sz="2800" dirty="0"/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7B273D99-C2FC-43FC-ACCF-85DC2FE7DE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5499" r="25499"/>
          <a:stretch>
            <a:fillRect/>
          </a:stretch>
        </p:blipFill>
        <p:spPr>
          <a:xfrm flipH="1">
            <a:off x="1013507" y="1651049"/>
            <a:ext cx="4192629" cy="413544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0FB82D-639E-43E2-8305-5B225BF6EF6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5214845" y="2608286"/>
            <a:ext cx="705161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Coinvolgimento della comunità locale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Collaborazione con genitori, nonni e orti urbani.</a:t>
            </a: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Condivisione di conoscenze e risorse.</a:t>
            </a: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Preparazione del terreno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sz="2000" dirty="0">
                <a:latin typeface="Calibri "/>
              </a:rPr>
              <a:t>Partecipazione attiva degli studenti.</a:t>
            </a: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sz="2000" dirty="0">
                <a:latin typeface="Calibri "/>
              </a:rPr>
              <a:t>Apprendimento di tecniche agricole fondamentali.</a:t>
            </a: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it-IT" altLang="it-IT" sz="2000" dirty="0">
              <a:latin typeface="Calibri 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Attività pratiche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chemeClr val="tx1"/>
                </a:solidFill>
                <a:latin typeface="Calibri "/>
              </a:rPr>
              <a:t>Semina e piantumazione di ortaggi e piante aromatiche.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DD476470-D62B-6F66-4AA2-B4CFE690B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27" y="1472228"/>
            <a:ext cx="6235700" cy="44715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Responsabilità degli studenti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Cura quotidiana delle piante.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Attività pratiche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Irrigazione.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Monitoraggio delle piante.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Manutenzione dell'orto.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Apprendimenti chiave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Importanza della costanza.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Sviluppo del senso di responsabilità.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828" y="329894"/>
            <a:ext cx="5518897" cy="524629"/>
          </a:xfrm>
        </p:spPr>
        <p:txBody>
          <a:bodyPr/>
          <a:lstStyle/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Coltivazione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91828" y="854523"/>
            <a:ext cx="5518897" cy="723262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e Cura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EFD8178C-E8C8-4B69-ABD1-11C82DB7A7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15" r="16215"/>
          <a:stretch>
            <a:fillRect/>
          </a:stretch>
        </p:blipFill>
        <p:spPr>
          <a:xfrm>
            <a:off x="0" y="41769"/>
            <a:ext cx="5466978" cy="5393634"/>
          </a:xfrm>
        </p:spPr>
      </p:pic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8565778" cy="524629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Raccolta e Utilizzo dei Prodotti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053A685E-1437-3335-DBA2-B7A821160B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1B3F69-5854-4DA9-B03D-6A4224D7146D}"/>
              </a:ext>
            </a:extLst>
          </p:cNvPr>
          <p:cNvSpPr txBox="1"/>
          <p:nvPr/>
        </p:nvSpPr>
        <p:spPr>
          <a:xfrm>
            <a:off x="681274" y="2188202"/>
            <a:ext cx="110281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800" dirty="0"/>
              <a:t>Raccolta dei prodotti: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/>
              <a:t>Gli studenti raccolgono gli ortaggi e le piante coltivate.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it-IT" sz="28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800" dirty="0"/>
              <a:t>Documentazione del processo: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/>
              <a:t>Registrazione delle attività svolte.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/>
              <a:t>Promozione dell'apprendimento riflessivo.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/>
              <a:t>Condivisione delle esperienze con la comunità.</a:t>
            </a:r>
          </a:p>
        </p:txBody>
      </p:sp>
    </p:spTree>
    <p:extLst>
      <p:ext uri="{BB962C8B-B14F-4D97-AF65-F5344CB8AC3E}">
        <p14:creationId xmlns:p14="http://schemas.microsoft.com/office/powerpoint/2010/main" val="299972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136" y="798003"/>
            <a:ext cx="5709497" cy="524629"/>
          </a:xfrm>
        </p:spPr>
        <p:txBody>
          <a:bodyPr/>
          <a:lstStyle/>
          <a:p>
            <a:r>
              <a:rPr lang="it-IT" sz="5400" dirty="0">
                <a:latin typeface="Calibri  "/>
              </a:rPr>
              <a:t>Valutazione</a:t>
            </a:r>
            <a:endParaRPr lang="es-ES" sz="5400" dirty="0">
              <a:latin typeface="Calibri  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827972FD-0024-FB70-38DE-35F8A5008E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25F48F24-8114-46DB-A185-0C739B8B5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4845" y="1482286"/>
            <a:ext cx="5709497" cy="524629"/>
          </a:xfrm>
        </p:spPr>
        <p:txBody>
          <a:bodyPr>
            <a:normAutofit fontScale="85000" lnSpcReduction="20000"/>
          </a:bodyPr>
          <a:lstStyle/>
          <a:p>
            <a:r>
              <a:rPr lang="it-IT" sz="4400" dirty="0">
                <a:latin typeface="Calibri  "/>
              </a:rPr>
              <a:t>e condivisione</a:t>
            </a:r>
            <a:endParaRPr lang="es-ES" sz="4000" dirty="0"/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7B273D99-C2FC-43FC-ACCF-85DC2FE7DE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5499" r="25499"/>
          <a:stretch>
            <a:fillRect/>
          </a:stretch>
        </p:blipFill>
        <p:spPr>
          <a:xfrm flipH="1">
            <a:off x="1013507" y="1651049"/>
            <a:ext cx="4192629" cy="4135448"/>
          </a:xfr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77CF387C-7E0B-4D34-9E97-340F2E1C72C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5206136" y="2046127"/>
            <a:ext cx="6689388" cy="46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delle competenze </a:t>
            </a:r>
          </a:p>
          <a:p>
            <a:pPr marL="10287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sservazioni sistematiche da parte degli insegnanti.</a:t>
            </a:r>
          </a:p>
          <a:p>
            <a:pPr marL="10287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Verifiche pratiche sulle abilità acquisite.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Presentazione dei risultati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Condivisione di lavori e riflessioni degli studenti.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Coinvolgimento della comunità scolastica.</a:t>
            </a:r>
          </a:p>
          <a:p>
            <a:pPr marL="342900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Celebrazione dei successi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Promozione dei risultati raggiunti.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Valorizzazione dell’impegno e delle competenze sviluppate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256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</vt:lpstr>
      <vt:lpstr>Calibri  </vt:lpstr>
      <vt:lpstr>Calibri Light</vt:lpstr>
      <vt:lpstr>Helvetica</vt:lpstr>
      <vt:lpstr>Wingdings</vt:lpstr>
      <vt:lpstr>Tema de Office</vt:lpstr>
      <vt:lpstr>Fasi del Progetto</vt:lpstr>
      <vt:lpstr>Introduzione e Pianificazione</vt:lpstr>
      <vt:lpstr>Coinvolgimento della Comunità</vt:lpstr>
      <vt:lpstr>Coltivazione</vt:lpstr>
      <vt:lpstr>Raccolta e Utilizzo dei Prodotti</vt:lpstr>
      <vt:lpstr>Valutazione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Communication onProjects</dc:creator>
  <cp:lastModifiedBy>Mattia Modesti</cp:lastModifiedBy>
  <cp:revision>77</cp:revision>
  <dcterms:created xsi:type="dcterms:W3CDTF">2022-11-23T09:11:19Z</dcterms:created>
  <dcterms:modified xsi:type="dcterms:W3CDTF">2024-12-23T10:29:03Z</dcterms:modified>
</cp:coreProperties>
</file>