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4" r:id="rId2"/>
    <p:sldId id="269" r:id="rId3"/>
    <p:sldId id="265" r:id="rId4"/>
    <p:sldId id="267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725"/>
  </p:normalViewPr>
  <p:slideViewPr>
    <p:cSldViewPr snapToGrid="0">
      <p:cViewPr varScale="1">
        <p:scale>
          <a:sx n="113" d="100"/>
          <a:sy n="113" d="100"/>
        </p:scale>
        <p:origin x="1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20/12/2024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20/12/2024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DADFC-EDDC-C84D-89DC-F49CAFA8C32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022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20/12/2024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20/12/2024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20/12/2024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20/12/2024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Name – Your Organisation’s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275219"/>
            <a:ext cx="5501096" cy="379537"/>
          </a:xfrm>
        </p:spPr>
        <p:txBody>
          <a:bodyPr/>
          <a:lstStyle/>
          <a:p>
            <a:r>
              <a:rPr lang="es-ES" dirty="0"/>
              <a:t>CONFRONTI E DIFFERENZE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  <a:t>Educazione Formale </a:t>
            </a:r>
            <a:b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  <a:t>e non formale</a:t>
            </a:r>
            <a:endParaRPr lang="es-E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10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Vantaggi e svantaggi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dell'educazione Informale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20/12/2024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8" y="1549624"/>
            <a:ext cx="5518897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Vantaggi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Apprendimento naturale e continuo: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può avvenire ovunque e in qualsiasi momento, basandosi sulle esperienze quotidiane.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Flessibilità e personalizzazione: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permette la ricerca individuale su argomenti di interesse attraverso libri, social media, internet o formatori informali.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Metodi vari: utilizza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vasta gamma di tecniche di apprendimento.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Efficienza temporale: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consente un apprendimento rapido e diretto.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Accessibilità delle informazioni: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risorse includono libri, media digitali, TV, radio e conversazioni personali.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Svantaggi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Rischio di disinformazione: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fonti come internet, social media o conversazioni personali possono diffondere informazioni errate.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Metodi inappropriati: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alcune tecniche potrebbero non essere efficaci o pertinenti.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Mancanza di struttura: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l'assenza di un programma definito può causare confusione e perdita di concentrazione.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Risultati incerti: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l'apprendimento può non raggiungere gli obiettivi previsti.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83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Definizione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L'educazione formale avviene in ambienti istituzionali come scuole, college o università.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Struttura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Si basa su un curriculum definito e segue regole e regolamenti prestabiliti.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Fasi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Include la scuola primaria, secondaria e l'istruzione post-secondaria.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Valutazione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Comprende la verifica e certificazione delle competenze o conoscenze acquisite.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Obiettivi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Fornisce competenze accademiche, professionali o di base.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Certificazione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Conduce al rilascio di diplomi e certificati riconosciuti ufficialmente.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Elementi Chiave dell'Educazione Formale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l="747" t="999" r="34402" b="-999"/>
          <a:stretch/>
        </p:blipFill>
        <p:spPr>
          <a:xfrm flipH="1">
            <a:off x="1489509" y="1717129"/>
            <a:ext cx="3700557" cy="342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9423028" cy="524629"/>
          </a:xfrm>
        </p:spPr>
        <p:txBody>
          <a:bodyPr/>
          <a:lstStyle/>
          <a:p>
            <a:r>
              <a:rPr lang="it-IT" dirty="0"/>
              <a:t>Caratteristiche dell’Educazione formale: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Struttura organizzata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segue un programma definito basato su materie specifiche e organizzato gerarchicamente.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Durata predeterminata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il programma deve essere completato entro un periodo di tempo specifico.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Insegnanti qualificati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l'istruzione è impartita da insegnanti professionisti.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Valutazione strutturata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include un sistema di valutazione cronologico per monitorare i progressi degli studenti.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Pianificazione didattica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è progettata per rispondere a specifiche esigenze educative attraverso corsi pianificati.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5671523E-B186-45D2-ABA3-3F37E52306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0386" r="2038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Vantaggi e svantaggi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dell'educazione formale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20/12/2024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474172"/>
            <a:ext cx="5518897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Vantaggi: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Organizzazione strutturata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sistema educativo ben pianificato con contenuti aggiornati.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Apprendimento qualificato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insegnanti formati e professionali garantiscono un'istruzione di qualità.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Valutazioni sistematiche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esami intermedi e finali supportano il progresso degli studenti.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Certificazione riconosciuta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porta al conseguimento di diplomi ufficiali.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Gestione efficiente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le istituzioni sono ben organizzate a livello manageriale e logistico.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Svantaggi: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Rigidità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meno flessibile rispetto ad altri metodi di apprendimento.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Mancanza di stimoli per i brillanti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i tempi rigidi possono annoiare gli studenti più avanzati.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Coinvolgimento limitato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difficoltà a motivare studenti pigri o non interessati.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Rischio di inefficienza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offerte scolastiche non professionali possono sprecare tempo e risorse.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Dinamiche complesse in aula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creazione di sottogruppi difficili da gestire.</a:t>
            </a:r>
          </a:p>
        </p:txBody>
      </p:sp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Programmi strutturati e pianificati: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progettati per sviluppare abilità e competenze specifiche.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Contesto informale: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si svolge al di fuori del curriculum educativo formale.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Luoghi di apprendimento: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include organizzazioni, club sportivi, gruppi teatrali e comunitari.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Attività pratiche e creative: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realizzazione di progetti, giochi, discussioni, campeggio, musica e teatro.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Focalizzazione personale e sociale: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mira a migliorare lo sviluppo personale e la coesione sociale.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Riconoscimento limitato: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 risultati sono difficili da certificare, ma il riconoscimento sociale è in crescita.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Elementi Chiave dell'Educazione Non Formale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5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16312" r="1631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55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313558"/>
            <a:ext cx="10690911" cy="524629"/>
          </a:xfrm>
        </p:spPr>
        <p:txBody>
          <a:bodyPr/>
          <a:lstStyle/>
          <a:p>
            <a:r>
              <a:rPr lang="it-IT" dirty="0"/>
              <a:t>Caratteristiche dell’Educazione Non Formale: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Volontarietà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partecipazione libera e non obbligatoria.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Accessibilità universale: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idealmente aperta a tutti.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Organizzazione mirata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progettata con obiettivi educativi specifici.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Partecipazione attiva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coinvolge attivamente i partecipanti.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Centralità del discente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focalizzata sui bisogni e sullo sviluppo del singolo.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Competenze di vita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orientata all'apprendimento pratico e alla cittadinanza attiva.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Approccio collettivo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combina apprendimento individuale e di gruppo.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Orientamento olistico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considera lo sviluppo globale del partecipante.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Esperienza pratica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basata sull'azione e sull'apprendimento esperienziale.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Flessibilità: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adattata alle esigenze specifiche dei partecipanti.</a:t>
            </a:r>
          </a:p>
        </p:txBody>
      </p:sp>
    </p:spTree>
    <p:extLst>
      <p:ext uri="{BB962C8B-B14F-4D97-AF65-F5344CB8AC3E}">
        <p14:creationId xmlns:p14="http://schemas.microsoft.com/office/powerpoint/2010/main" val="329761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Vantaggi e svantaggi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dell'educazione non formale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20/12/2024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423316"/>
            <a:ext cx="551889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Vantaggi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Approccio pratico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orientata all'apprendimento esperienziale e concreto.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Crescita naturale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favorisce lo sviluppo individuale senza dipendere dai cambiamenti del sistema educativo formale.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Autoapprendimento: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valorizza l'autonomia e l'apprendimento personale.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Flessibilità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adatta a diverse età, tempi e contenuti.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Inclusività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aperta a contributi sia del settore pubblico che privato.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Svantaggi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Instabilità nella partecipazione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i partecipanti possono avere frequenza irregolare.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Mancanza di certificazione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non fornisce attestati ufficiali riconosciuti.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Risorse limitate: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spesso priva di fondi e materiali adeguati.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Spazi inadeguati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può mancare di strutture adeguate fornite dalle autorità locali.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7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410184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Definizione: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Apprendimento continuo lungo tutta la vita.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Fonti di apprendimento: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Esperienze quotidiane e interazioni con l'ambiente.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Famiglia, vicini, mercato, biblioteca, lavoro, gioco, e attività sportive informali.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Caratteristiche: 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Non pianificata e non strutturata.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Favorisce l'acquisizione di atteggiamenti, valori, abilità e conoscenze.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Ambiti informali: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Arte, lettura, e altre attività ricreative e culturali.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Elementi Chiave dell'Educazione Informale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8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r="3534"/>
          <a:stretch/>
        </p:blipFill>
        <p:spPr>
          <a:xfrm flipH="1">
            <a:off x="1354666" y="1907625"/>
            <a:ext cx="3817844" cy="27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0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313558"/>
            <a:ext cx="10690911" cy="524629"/>
          </a:xfrm>
        </p:spPr>
        <p:txBody>
          <a:bodyPr/>
          <a:lstStyle/>
          <a:p>
            <a:r>
              <a:rPr lang="it-IT" dirty="0"/>
              <a:t>Caratteristiche dell’Educazione Informale: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9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Indipendenza dagli spazi fisici: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avviene al di fuori dei confini delle aule tradizionali.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Assenza di un programma: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non segue un curriculum definito.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Non pianificata: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priva di orari e strutture organizzate.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Apprendimento continuo: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processo naturale che dura tutta la vita.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Varietà delle fonti: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acquisita attraverso media, esperienze di vita, relazioni con amici, famiglia e altre interazioni sociali.</a:t>
            </a:r>
          </a:p>
        </p:txBody>
      </p:sp>
    </p:spTree>
    <p:extLst>
      <p:ext uri="{BB962C8B-B14F-4D97-AF65-F5344CB8AC3E}">
        <p14:creationId xmlns:p14="http://schemas.microsoft.com/office/powerpoint/2010/main" val="3758959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936</Words>
  <Application>Microsoft Office PowerPoint</Application>
  <PresentationFormat>Widescreen</PresentationFormat>
  <Paragraphs>110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</vt:lpstr>
      <vt:lpstr>Wingdings</vt:lpstr>
      <vt:lpstr>Tema de Office</vt:lpstr>
      <vt:lpstr>Educazione Formale  e non formale</vt:lpstr>
      <vt:lpstr>Elementi Chiave dell'Educazione Formale</vt:lpstr>
      <vt:lpstr>Caratteristiche dell’Educazione formale:</vt:lpstr>
      <vt:lpstr>Vantaggi e svantaggi</vt:lpstr>
      <vt:lpstr>Elementi Chiave dell'Educazione Non Formale</vt:lpstr>
      <vt:lpstr>Caratteristiche dell’Educazione Non Formale:</vt:lpstr>
      <vt:lpstr>Vantaggi e svantaggi</vt:lpstr>
      <vt:lpstr>Elementi Chiave dell'Educazione Informale</vt:lpstr>
      <vt:lpstr>Caratteristiche dell’Educazione Informale:</vt:lpstr>
      <vt:lpstr>Vantaggi e svantaggi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Communication onProjects</dc:creator>
  <cp:lastModifiedBy>Mattia Modesti</cp:lastModifiedBy>
  <cp:revision>79</cp:revision>
  <dcterms:created xsi:type="dcterms:W3CDTF">2022-11-23T09:11:19Z</dcterms:created>
  <dcterms:modified xsi:type="dcterms:W3CDTF">2024-12-20T15:21:31Z</dcterms:modified>
</cp:coreProperties>
</file>