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64" r:id="rId2"/>
    <p:sldId id="265" r:id="rId3"/>
    <p:sldId id="270" r:id="rId4"/>
    <p:sldId id="271" r:id="rId5"/>
    <p:sldId id="272" r:id="rId6"/>
    <p:sldId id="266" r:id="rId7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8132"/>
    <a:srgbClr val="59AF37"/>
    <a:srgbClr val="EEFAEE"/>
    <a:srgbClr val="914B91"/>
    <a:srgbClr val="FAFAFA"/>
    <a:srgbClr val="F4BD02"/>
    <a:srgbClr val="ED7F21"/>
    <a:srgbClr val="0283C8"/>
    <a:srgbClr val="A1CE3B"/>
    <a:srgbClr val="EB3F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498"/>
    <p:restoredTop sz="94675"/>
  </p:normalViewPr>
  <p:slideViewPr>
    <p:cSldViewPr snapToGrid="0">
      <p:cViewPr varScale="1">
        <p:scale>
          <a:sx n="69" d="100"/>
          <a:sy n="69" d="100"/>
        </p:scale>
        <p:origin x="232" y="10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992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D8512B98-3EF1-1532-721F-AD493468A2E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FCD1CCDC-D576-1781-AC4A-03D47E0209A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A00EA7-C261-B646-9A69-ED40B18A742F}" type="datetimeFigureOut">
              <a:rPr lang="es-ES" smtClean="0"/>
              <a:t>7/5/25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C56BECC-291C-C7D2-3311-6B6A7EF4F4E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30D23E2-60D1-1FDA-EA54-C4245377848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9DCEB4-FAC7-6F46-BD43-80309A1EEDAD}" type="slidenum">
              <a:rPr lang="es-ES" smtClean="0"/>
              <a:t>‹N°›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045804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54C5FF-4360-6D43-8E4E-D12D2397760D}" type="datetimeFigureOut">
              <a:rPr lang="es-ES" smtClean="0"/>
              <a:t>7/5/25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6DADFC-EDDC-C84D-89DC-F49CAFA8C320}" type="slidenum">
              <a:rPr lang="es-ES" smtClean="0"/>
              <a:t>‹N°›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050052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11.png"/><Relationship Id="rId7" Type="http://schemas.openxmlformats.org/officeDocument/2006/relationships/image" Target="../media/image5.svg"/><Relationship Id="rId12" Type="http://schemas.openxmlformats.org/officeDocument/2006/relationships/image" Target="../media/image16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11" Type="http://schemas.openxmlformats.org/officeDocument/2006/relationships/image" Target="../media/image15.jpg"/><Relationship Id="rId5" Type="http://schemas.openxmlformats.org/officeDocument/2006/relationships/image" Target="../media/image3.svg"/><Relationship Id="rId10" Type="http://schemas.openxmlformats.org/officeDocument/2006/relationships/image" Target="../media/image14.png"/><Relationship Id="rId4" Type="http://schemas.openxmlformats.org/officeDocument/2006/relationships/image" Target="../media/image2.png"/><Relationship Id="rId9" Type="http://schemas.openxmlformats.org/officeDocument/2006/relationships/image" Target="../media/image1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43DCE625-57C6-200A-6060-032B5010836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43467" y="5913519"/>
            <a:ext cx="5501096" cy="379537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600">
                <a:solidFill>
                  <a:srgbClr val="59AF3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 err="1"/>
              <a:t>Add</a:t>
            </a:r>
            <a:r>
              <a:rPr lang="es-ES" dirty="0"/>
              <a:t> a </a:t>
            </a:r>
            <a:r>
              <a:rPr lang="es-ES" dirty="0" err="1"/>
              <a:t>subtitle</a:t>
            </a:r>
            <a:r>
              <a:rPr lang="es-ES" dirty="0"/>
              <a:t> (</a:t>
            </a:r>
            <a:r>
              <a:rPr lang="es-ES" dirty="0" err="1"/>
              <a:t>e.g</a:t>
            </a:r>
            <a:r>
              <a:rPr lang="es-ES" dirty="0"/>
              <a:t>.: Meeting, </a:t>
            </a:r>
            <a:r>
              <a:rPr lang="es-ES" dirty="0" err="1"/>
              <a:t>venue</a:t>
            </a:r>
            <a:r>
              <a:rPr lang="es-ES" dirty="0"/>
              <a:t> &amp; date)</a:t>
            </a:r>
          </a:p>
        </p:txBody>
      </p:sp>
      <p:sp>
        <p:nvSpPr>
          <p:cNvPr id="22" name="Title 21">
            <a:extLst>
              <a:ext uri="{FF2B5EF4-FFF2-40B4-BE49-F238E27FC236}">
                <a16:creationId xmlns:a16="http://schemas.microsoft.com/office/drawing/2014/main" id="{08E08D27-259F-6B63-15D8-531EF6F330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1568" y="2704104"/>
            <a:ext cx="5532995" cy="1899938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defRPr sz="4000" b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Write the title</a:t>
            </a:r>
            <a:br>
              <a:rPr lang="en-US" dirty="0"/>
            </a:br>
            <a:r>
              <a:rPr lang="en-US" dirty="0"/>
              <a:t>of your presentation here</a:t>
            </a:r>
          </a:p>
        </p:txBody>
      </p:sp>
      <p:pic>
        <p:nvPicPr>
          <p:cNvPr id="6" name="Imagen 5" descr="Logotipo&#10;&#10;Descripción generada automáticamente">
            <a:extLst>
              <a:ext uri="{FF2B5EF4-FFF2-40B4-BE49-F238E27FC236}">
                <a16:creationId xmlns:a16="http://schemas.microsoft.com/office/drawing/2014/main" id="{DCDABE45-3A6C-294B-2C1F-19371695708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1629" y="564944"/>
            <a:ext cx="3831771" cy="1022166"/>
          </a:xfrm>
          <a:prstGeom prst="rect">
            <a:avLst/>
          </a:prstGeom>
        </p:spPr>
      </p:pic>
      <p:pic>
        <p:nvPicPr>
          <p:cNvPr id="9" name="Gráfico 8">
            <a:extLst>
              <a:ext uri="{FF2B5EF4-FFF2-40B4-BE49-F238E27FC236}">
                <a16:creationId xmlns:a16="http://schemas.microsoft.com/office/drawing/2014/main" id="{08CA58D3-0445-4A8C-CD51-8787074A222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t="1398" r="5861"/>
          <a:stretch/>
        </p:blipFill>
        <p:spPr>
          <a:xfrm>
            <a:off x="7638749" y="2498397"/>
            <a:ext cx="4553251" cy="2825578"/>
          </a:xfrm>
          <a:prstGeom prst="rect">
            <a:avLst/>
          </a:prstGeom>
        </p:spPr>
      </p:pic>
      <p:pic>
        <p:nvPicPr>
          <p:cNvPr id="12" name="Gráfico 11">
            <a:extLst>
              <a:ext uri="{FF2B5EF4-FFF2-40B4-BE49-F238E27FC236}">
                <a16:creationId xmlns:a16="http://schemas.microsoft.com/office/drawing/2014/main" id="{C95832E0-169F-9770-7FA3-7FA4D22326E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518613" y="1851993"/>
            <a:ext cx="2617666" cy="1292807"/>
          </a:xfrm>
          <a:prstGeom prst="rect">
            <a:avLst/>
          </a:prstGeom>
        </p:spPr>
      </p:pic>
      <p:pic>
        <p:nvPicPr>
          <p:cNvPr id="15" name="Gráfico 14">
            <a:extLst>
              <a:ext uri="{FF2B5EF4-FFF2-40B4-BE49-F238E27FC236}">
                <a16:creationId xmlns:a16="http://schemas.microsoft.com/office/drawing/2014/main" id="{B77D0581-0FD5-68D9-A8E0-EF31642B4F55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 b="25251"/>
          <a:stretch/>
        </p:blipFill>
        <p:spPr>
          <a:xfrm rot="10800000">
            <a:off x="8360804" y="0"/>
            <a:ext cx="2768600" cy="1025256"/>
          </a:xfrm>
          <a:prstGeom prst="rect">
            <a:avLst/>
          </a:prstGeom>
        </p:spPr>
      </p:pic>
      <p:pic>
        <p:nvPicPr>
          <p:cNvPr id="17" name="Gráfico 16">
            <a:extLst>
              <a:ext uri="{FF2B5EF4-FFF2-40B4-BE49-F238E27FC236}">
                <a16:creationId xmlns:a16="http://schemas.microsoft.com/office/drawing/2014/main" id="{514190DA-39DA-CB9B-E034-5A3CDAE00195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6024350">
            <a:off x="4795643" y="-351772"/>
            <a:ext cx="2577663" cy="1986317"/>
          </a:xfrm>
          <a:prstGeom prst="rect">
            <a:avLst/>
          </a:prstGeom>
        </p:spPr>
      </p:pic>
      <p:pic>
        <p:nvPicPr>
          <p:cNvPr id="19" name="Imagen 18" descr="Imagen que contiene Forma&#10;&#10;Descripción generada automáticamente">
            <a:extLst>
              <a:ext uri="{FF2B5EF4-FFF2-40B4-BE49-F238E27FC236}">
                <a16:creationId xmlns:a16="http://schemas.microsoft.com/office/drawing/2014/main" id="{C9AA8283-52B3-8F3A-114D-AFD6C370F96A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10494238" y="514059"/>
            <a:ext cx="1230829" cy="1247767"/>
          </a:xfrm>
          <a:prstGeom prst="rect">
            <a:avLst/>
          </a:prstGeom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id="{5FD31E3F-8903-86C5-677E-408AD7B1B0D0}"/>
              </a:ext>
            </a:extLst>
          </p:cNvPr>
          <p:cNvSpPr txBox="1"/>
          <p:nvPr userDrawn="1"/>
        </p:nvSpPr>
        <p:spPr>
          <a:xfrm>
            <a:off x="7061200" y="5632496"/>
            <a:ext cx="466386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Funded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by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the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European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Union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.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Views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and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opinions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expressed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are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however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those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of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the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author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(s)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only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and do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not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necessarily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reflect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those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of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the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European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Union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or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the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European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Education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and Culture Executive Agency (EACEA).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Neither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the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European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Union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nor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EACE can be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held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responsible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for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them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.</a:t>
            </a:r>
          </a:p>
          <a:p>
            <a:pPr algn="just"/>
            <a:endParaRPr lang="en-GB" sz="10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3C69EAAB-3A69-9DCB-7125-BF2B18AF4933}"/>
              </a:ext>
            </a:extLst>
          </p:cNvPr>
          <p:cNvSpPr txBox="1"/>
          <p:nvPr userDrawn="1"/>
        </p:nvSpPr>
        <p:spPr>
          <a:xfrm>
            <a:off x="7067911" y="5295886"/>
            <a:ext cx="40793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b="1" dirty="0">
                <a:solidFill>
                  <a:srgbClr val="F68132"/>
                </a:solidFill>
                <a:effectLst/>
                <a:latin typeface="Helvetica" pitchFamily="2" charset="0"/>
              </a:rPr>
              <a:t>ERASMUS PLUS - KA2 STRATEGIC PARTNERSHIP</a:t>
            </a:r>
          </a:p>
          <a:p>
            <a:r>
              <a:rPr lang="es-ES" sz="1000" b="1" dirty="0">
                <a:solidFill>
                  <a:srgbClr val="59AF37"/>
                </a:solidFill>
                <a:effectLst/>
                <a:latin typeface="Helvetica" pitchFamily="2" charset="0"/>
              </a:rPr>
              <a:t>Grant </a:t>
            </a:r>
            <a:r>
              <a:rPr lang="es-ES" sz="1000" b="1" dirty="0" err="1">
                <a:solidFill>
                  <a:srgbClr val="59AF37"/>
                </a:solidFill>
                <a:effectLst/>
                <a:latin typeface="Helvetica" pitchFamily="2" charset="0"/>
              </a:rPr>
              <a:t>Agreement</a:t>
            </a:r>
            <a:r>
              <a:rPr lang="es-ES" sz="1000" b="1" dirty="0">
                <a:solidFill>
                  <a:srgbClr val="59AF37"/>
                </a:solidFill>
                <a:effectLst/>
                <a:latin typeface="Helvetica" pitchFamily="2" charset="0"/>
              </a:rPr>
              <a:t> No. 2023-1-FR01-KA220-ADU-000153638</a:t>
            </a:r>
          </a:p>
        </p:txBody>
      </p:sp>
    </p:spTree>
    <p:extLst>
      <p:ext uri="{BB962C8B-B14F-4D97-AF65-F5344CB8AC3E}">
        <p14:creationId xmlns:p14="http://schemas.microsoft.com/office/powerpoint/2010/main" val="3652854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ECDFB287-0AA5-A79E-1197-E9F97C1AEE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9022" y="1313558"/>
            <a:ext cx="5709497" cy="524629"/>
          </a:xfrm>
          <a:noFill/>
        </p:spPr>
        <p:txBody>
          <a:bodyPr anchor="t">
            <a:noAutofit/>
          </a:bodyPr>
          <a:lstStyle>
            <a:lvl1pPr>
              <a:defRPr sz="3800" b="1">
                <a:solidFill>
                  <a:srgbClr val="33153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 err="1"/>
              <a:t>Heading</a:t>
            </a:r>
            <a:endParaRPr lang="es-ES" dirty="0"/>
          </a:p>
        </p:txBody>
      </p:sp>
      <p:sp>
        <p:nvSpPr>
          <p:cNvPr id="8" name="Marcador de pie de página 3">
            <a:extLst>
              <a:ext uri="{FF2B5EF4-FFF2-40B4-BE49-F238E27FC236}">
                <a16:creationId xmlns:a16="http://schemas.microsoft.com/office/drawing/2014/main" id="{8AAB59A8-8A7F-EF7A-942E-225D0DEA4D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74859" y="393666"/>
            <a:ext cx="4235866" cy="365125"/>
          </a:xfrm>
        </p:spPr>
        <p:txBody>
          <a:bodyPr/>
          <a:lstStyle>
            <a:lvl1pPr algn="r">
              <a:defRPr sz="1050">
                <a:solidFill>
                  <a:srgbClr val="33153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Your Name – Your </a:t>
            </a:r>
            <a:r>
              <a:rPr lang="en-US" dirty="0" err="1"/>
              <a:t>Organisation’s</a:t>
            </a:r>
            <a:r>
              <a:rPr lang="en-US" dirty="0"/>
              <a:t> name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598AD08D-CD59-BCC3-DD13-F9F77BC71BAA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4429286" y="390901"/>
            <a:ext cx="2743200" cy="365125"/>
          </a:xfrm>
        </p:spPr>
        <p:txBody>
          <a:bodyPr/>
          <a:lstStyle>
            <a:lvl1pPr algn="ctr">
              <a:defRPr sz="1050">
                <a:solidFill>
                  <a:srgbClr val="33153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B5DC1A8-9426-5242-A3FE-A1307E09766A}" type="datetime1">
              <a:rPr lang="es-ES" smtClean="0"/>
              <a:t>7/5/25</a:t>
            </a:fld>
            <a:endParaRPr lang="es-ES" dirty="0"/>
          </a:p>
        </p:txBody>
      </p:sp>
      <p:sp>
        <p:nvSpPr>
          <p:cNvPr id="10" name="Marcador de número de diapositiva 4">
            <a:extLst>
              <a:ext uri="{FF2B5EF4-FFF2-40B4-BE49-F238E27FC236}">
                <a16:creationId xmlns:a16="http://schemas.microsoft.com/office/drawing/2014/main" id="{61F304CA-DAA3-5EFE-1288-BFC1290BA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67525" y="6177517"/>
            <a:ext cx="2743200" cy="350589"/>
          </a:xfrm>
        </p:spPr>
        <p:txBody>
          <a:bodyPr/>
          <a:lstStyle>
            <a:lvl1pPr>
              <a:defRPr sz="13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EFF97C0-89C0-8A4C-9EEA-3CADCA393802}" type="slidenum">
              <a:rPr lang="es-ES" smtClean="0"/>
              <a:pPr/>
              <a:t>‹N°›</a:t>
            </a:fld>
            <a:endParaRPr lang="es-ES" dirty="0"/>
          </a:p>
        </p:txBody>
      </p:sp>
      <p:pic>
        <p:nvPicPr>
          <p:cNvPr id="2" name="Imagen 1" descr="Logotipo&#10;&#10;Descripción generada automáticamente">
            <a:extLst>
              <a:ext uri="{FF2B5EF4-FFF2-40B4-BE49-F238E27FC236}">
                <a16:creationId xmlns:a16="http://schemas.microsoft.com/office/drawing/2014/main" id="{E8F78307-0891-1B50-F2F7-DA6D0667D92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4329" y="341351"/>
            <a:ext cx="2129971" cy="568192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B3350012-2EF9-17E4-CA8D-499F47589936}"/>
              </a:ext>
            </a:extLst>
          </p:cNvPr>
          <p:cNvSpPr/>
          <p:nvPr userDrawn="1"/>
        </p:nvSpPr>
        <p:spPr>
          <a:xfrm>
            <a:off x="0" y="6769100"/>
            <a:ext cx="12192000" cy="127000"/>
          </a:xfrm>
          <a:prstGeom prst="rect">
            <a:avLst/>
          </a:prstGeom>
          <a:solidFill>
            <a:srgbClr val="59AF3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4329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CEE0D79F-DCDA-7F3B-0B9A-672FEC1B2C5A}"/>
              </a:ext>
            </a:extLst>
          </p:cNvPr>
          <p:cNvSpPr/>
          <p:nvPr userDrawn="1"/>
        </p:nvSpPr>
        <p:spPr>
          <a:xfrm>
            <a:off x="0" y="0"/>
            <a:ext cx="3668486" cy="6858000"/>
          </a:xfrm>
          <a:prstGeom prst="rect">
            <a:avLst/>
          </a:prstGeom>
          <a:solidFill>
            <a:schemeClr val="accent2">
              <a:lumMod val="20000"/>
              <a:lumOff val="80000"/>
              <a:alpha val="3308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5" name="Lágrima 4">
            <a:extLst>
              <a:ext uri="{FF2B5EF4-FFF2-40B4-BE49-F238E27FC236}">
                <a16:creationId xmlns:a16="http://schemas.microsoft.com/office/drawing/2014/main" id="{EDD4D3A8-074B-314C-97F5-1554D3975D1F}"/>
              </a:ext>
            </a:extLst>
          </p:cNvPr>
          <p:cNvSpPr/>
          <p:nvPr userDrawn="1"/>
        </p:nvSpPr>
        <p:spPr>
          <a:xfrm rot="16200000">
            <a:off x="694336" y="1294844"/>
            <a:ext cx="4844315" cy="4844315"/>
          </a:xfrm>
          <a:prstGeom prst="teardrop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D707B52-02C9-3A8B-D778-2E05B3C0B54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800886" y="3061991"/>
            <a:ext cx="5709839" cy="2749700"/>
          </a:xfrm>
        </p:spPr>
        <p:txBody>
          <a:bodyPr>
            <a:noAutofit/>
          </a:bodyPr>
          <a:lstStyle>
            <a:lvl1pPr marL="0" indent="0" algn="just">
              <a:lnSpc>
                <a:spcPct val="100000"/>
              </a:lnSpc>
              <a:buNone/>
              <a:defRPr sz="14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diam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Duis autem vel </a:t>
            </a:r>
            <a:r>
              <a:rPr lang="en-US" dirty="0" err="1"/>
              <a:t>eum</a:t>
            </a:r>
            <a:r>
              <a:rPr lang="en-US" dirty="0"/>
              <a:t> </a:t>
            </a:r>
            <a:r>
              <a:rPr lang="en-US" dirty="0" err="1"/>
              <a:t>iriure</a:t>
            </a:r>
            <a:r>
              <a:rPr lang="en-US" dirty="0"/>
              <a:t> dolor in </a:t>
            </a:r>
            <a:r>
              <a:rPr lang="en-US" dirty="0" err="1"/>
              <a:t>hendrerit</a:t>
            </a:r>
            <a:r>
              <a:rPr lang="en-US" dirty="0"/>
              <a:t> in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molestie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, vel illum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 at </a:t>
            </a:r>
            <a:r>
              <a:rPr lang="en-US" dirty="0" err="1"/>
              <a:t>vero</a:t>
            </a:r>
            <a:r>
              <a:rPr lang="en-US" dirty="0"/>
              <a:t> eros et </a:t>
            </a:r>
            <a:r>
              <a:rPr lang="en-US" dirty="0" err="1"/>
              <a:t>accumsan</a:t>
            </a:r>
            <a:r>
              <a:rPr lang="en-US" dirty="0"/>
              <a:t> et </a:t>
            </a:r>
            <a:r>
              <a:rPr lang="en-US" dirty="0" err="1"/>
              <a:t>iusto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 qui </a:t>
            </a:r>
            <a:r>
              <a:rPr lang="en-US" dirty="0" err="1"/>
              <a:t>blandit</a:t>
            </a:r>
            <a:r>
              <a:rPr lang="en-US" dirty="0"/>
              <a:t> </a:t>
            </a:r>
            <a:r>
              <a:rPr lang="en-US" dirty="0" err="1"/>
              <a:t>praesent</a:t>
            </a:r>
            <a:r>
              <a:rPr lang="en-US" dirty="0"/>
              <a:t> </a:t>
            </a:r>
            <a:r>
              <a:rPr lang="en-US" dirty="0" err="1"/>
              <a:t>luptatum</a:t>
            </a:r>
            <a:r>
              <a:rPr lang="en-US" dirty="0"/>
              <a:t> </a:t>
            </a:r>
            <a:r>
              <a:rPr lang="en-US" dirty="0" err="1"/>
              <a:t>zzril</a:t>
            </a:r>
            <a:r>
              <a:rPr lang="en-US" dirty="0"/>
              <a:t> </a:t>
            </a:r>
            <a:r>
              <a:rPr lang="en-US" dirty="0" err="1"/>
              <a:t>delenit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 </a:t>
            </a:r>
            <a:r>
              <a:rPr lang="en-US" dirty="0" err="1"/>
              <a:t>duis</a:t>
            </a:r>
            <a:r>
              <a:rPr lang="en-US" dirty="0"/>
              <a:t> dolore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feugait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</a:t>
            </a:r>
            <a:r>
              <a:rPr lang="en-US" dirty="0"/>
              <a:t>. </a:t>
            </a:r>
          </a:p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diam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Duis autem vel </a:t>
            </a:r>
            <a:r>
              <a:rPr lang="en-US" dirty="0" err="1"/>
              <a:t>eum</a:t>
            </a:r>
            <a:r>
              <a:rPr lang="en-US" dirty="0"/>
              <a:t> </a:t>
            </a:r>
            <a:r>
              <a:rPr lang="en-US" dirty="0" err="1"/>
              <a:t>iriure</a:t>
            </a:r>
            <a:r>
              <a:rPr lang="en-US" dirty="0"/>
              <a:t> dolor in </a:t>
            </a:r>
            <a:r>
              <a:rPr lang="en-US" dirty="0" err="1"/>
              <a:t>hendrerit</a:t>
            </a:r>
            <a:r>
              <a:rPr lang="en-US" dirty="0"/>
              <a:t> in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molestie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, vel illum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 at </a:t>
            </a:r>
            <a:r>
              <a:rPr lang="en-US" dirty="0" err="1"/>
              <a:t>vero</a:t>
            </a:r>
            <a:r>
              <a:rPr lang="en-US" dirty="0"/>
              <a:t> eros et </a:t>
            </a:r>
            <a:r>
              <a:rPr lang="en-US" dirty="0" err="1"/>
              <a:t>accumsan</a:t>
            </a:r>
            <a:r>
              <a:rPr lang="en-US" dirty="0"/>
              <a:t> et </a:t>
            </a:r>
            <a:r>
              <a:rPr lang="en-US" dirty="0" err="1"/>
              <a:t>iusto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 qui </a:t>
            </a:r>
            <a:r>
              <a:rPr lang="en-US" dirty="0" err="1"/>
              <a:t>blandit</a:t>
            </a:r>
            <a:r>
              <a:rPr lang="en-US" dirty="0"/>
              <a:t> </a:t>
            </a:r>
            <a:r>
              <a:rPr lang="en-US" dirty="0" err="1"/>
              <a:t>praesent</a:t>
            </a:r>
            <a:r>
              <a:rPr lang="en-US" dirty="0"/>
              <a:t> </a:t>
            </a:r>
            <a:r>
              <a:rPr lang="en-US" dirty="0" err="1"/>
              <a:t>luptatum</a:t>
            </a:r>
            <a:r>
              <a:rPr lang="en-US" dirty="0"/>
              <a:t> </a:t>
            </a:r>
            <a:r>
              <a:rPr lang="en-US" dirty="0" err="1"/>
              <a:t>zzril</a:t>
            </a:r>
            <a:r>
              <a:rPr lang="en-US" dirty="0"/>
              <a:t> </a:t>
            </a:r>
            <a:r>
              <a:rPr lang="en-US" dirty="0" err="1"/>
              <a:t>delenit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 </a:t>
            </a:r>
            <a:r>
              <a:rPr lang="en-US" dirty="0" err="1"/>
              <a:t>duis</a:t>
            </a:r>
            <a:r>
              <a:rPr lang="en-US" dirty="0"/>
              <a:t> dolore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feugait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</a:t>
            </a:r>
            <a:r>
              <a:rPr lang="en-US" dirty="0"/>
              <a:t>. 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C49DAF09-7083-1FE3-70AE-D40CD47AD9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01227" y="1803213"/>
            <a:ext cx="5709497" cy="524629"/>
          </a:xfrm>
          <a:noFill/>
        </p:spPr>
        <p:txBody>
          <a:bodyPr anchor="t">
            <a:noAutofit/>
          </a:bodyPr>
          <a:lstStyle>
            <a:lvl1pPr>
              <a:defRPr sz="3800" b="1">
                <a:solidFill>
                  <a:srgbClr val="33153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 err="1"/>
              <a:t>Heading</a:t>
            </a:r>
            <a:endParaRPr lang="es-ES" dirty="0"/>
          </a:p>
        </p:txBody>
      </p:sp>
      <p:sp>
        <p:nvSpPr>
          <p:cNvPr id="10" name="Marcador de pie de página 3">
            <a:extLst>
              <a:ext uri="{FF2B5EF4-FFF2-40B4-BE49-F238E27FC236}">
                <a16:creationId xmlns:a16="http://schemas.microsoft.com/office/drawing/2014/main" id="{170B5539-8C61-B9FD-B0E5-E1F8352D1B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74859" y="393666"/>
            <a:ext cx="4235866" cy="365125"/>
          </a:xfrm>
        </p:spPr>
        <p:txBody>
          <a:bodyPr/>
          <a:lstStyle>
            <a:lvl1pPr algn="r">
              <a:defRPr sz="1050">
                <a:solidFill>
                  <a:srgbClr val="33153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Your Name – Your </a:t>
            </a:r>
            <a:r>
              <a:rPr lang="en-US" dirty="0" err="1"/>
              <a:t>Organisation’s</a:t>
            </a:r>
            <a:r>
              <a:rPr lang="en-US" dirty="0"/>
              <a:t> name</a:t>
            </a:r>
          </a:p>
        </p:txBody>
      </p:sp>
      <p:sp>
        <p:nvSpPr>
          <p:cNvPr id="12" name="Date Placeholder 8">
            <a:extLst>
              <a:ext uri="{FF2B5EF4-FFF2-40B4-BE49-F238E27FC236}">
                <a16:creationId xmlns:a16="http://schemas.microsoft.com/office/drawing/2014/main" id="{61644D17-64BC-8382-B404-BABBD65802BF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4429286" y="390901"/>
            <a:ext cx="2743200" cy="365125"/>
          </a:xfrm>
        </p:spPr>
        <p:txBody>
          <a:bodyPr/>
          <a:lstStyle>
            <a:lvl1pPr algn="ctr">
              <a:defRPr sz="1050">
                <a:solidFill>
                  <a:srgbClr val="33153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B5DC1A8-9426-5242-A3FE-A1307E09766A}" type="datetime1">
              <a:rPr lang="es-ES" smtClean="0"/>
              <a:t>7/5/25</a:t>
            </a:fld>
            <a:endParaRPr lang="es-ES" dirty="0"/>
          </a:p>
        </p:txBody>
      </p:sp>
      <p:sp>
        <p:nvSpPr>
          <p:cNvPr id="16" name="Marcador de número de diapositiva 4">
            <a:extLst>
              <a:ext uri="{FF2B5EF4-FFF2-40B4-BE49-F238E27FC236}">
                <a16:creationId xmlns:a16="http://schemas.microsoft.com/office/drawing/2014/main" id="{5EFF03AE-FCCA-1618-7596-D2EFD3FC2F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67525" y="6177517"/>
            <a:ext cx="2743200" cy="350589"/>
          </a:xfrm>
        </p:spPr>
        <p:txBody>
          <a:bodyPr/>
          <a:lstStyle>
            <a:lvl1pPr>
              <a:defRPr sz="13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EFF97C0-89C0-8A4C-9EEA-3CADCA393802}" type="slidenum">
              <a:rPr lang="es-ES" smtClean="0"/>
              <a:pPr/>
              <a:t>‹N°›</a:t>
            </a:fld>
            <a:endParaRPr lang="es-ES" dirty="0"/>
          </a:p>
        </p:txBody>
      </p:sp>
      <p:sp>
        <p:nvSpPr>
          <p:cNvPr id="13" name="Marcador de texto 7">
            <a:extLst>
              <a:ext uri="{FF2B5EF4-FFF2-40B4-BE49-F238E27FC236}">
                <a16:creationId xmlns:a16="http://schemas.microsoft.com/office/drawing/2014/main" id="{65526418-A556-1FB9-715C-C04660A1EDA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87780" y="2637876"/>
            <a:ext cx="5709497" cy="413228"/>
          </a:xfrm>
        </p:spPr>
        <p:txBody>
          <a:bodyPr>
            <a:normAutofit/>
          </a:bodyPr>
          <a:lstStyle>
            <a:lvl1pPr marL="0" indent="0">
              <a:buNone/>
              <a:defRPr sz="1900" b="1">
                <a:solidFill>
                  <a:srgbClr val="F6813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Subtitle</a:t>
            </a:r>
            <a:endParaRPr lang="es-ES" dirty="0"/>
          </a:p>
        </p:txBody>
      </p:sp>
      <p:sp>
        <p:nvSpPr>
          <p:cNvPr id="4" name="Marcador de posición de imagen 3">
            <a:extLst>
              <a:ext uri="{FF2B5EF4-FFF2-40B4-BE49-F238E27FC236}">
                <a16:creationId xmlns:a16="http://schemas.microsoft.com/office/drawing/2014/main" id="{60CC7817-1D40-B77A-194A-A5B4E327A4C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 flipH="1">
            <a:off x="1022216" y="1651049"/>
            <a:ext cx="4192629" cy="4135448"/>
          </a:xfrm>
          <a:prstGeom prst="teardrop">
            <a:avLst/>
          </a:prstGeom>
          <a:solidFill>
            <a:schemeClr val="bg2"/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 lang="es-ES" dirty="0"/>
          </a:p>
        </p:txBody>
      </p:sp>
      <p:pic>
        <p:nvPicPr>
          <p:cNvPr id="2" name="Imagen 1" descr="Logotipo&#10;&#10;Descripción generada automáticamente">
            <a:extLst>
              <a:ext uri="{FF2B5EF4-FFF2-40B4-BE49-F238E27FC236}">
                <a16:creationId xmlns:a16="http://schemas.microsoft.com/office/drawing/2014/main" id="{AFD9C54A-EF26-D595-8F73-F47F47415A0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4329" y="341351"/>
            <a:ext cx="2129971" cy="56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0391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, title, subtitle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posición de imagen 9">
            <a:extLst>
              <a:ext uri="{FF2B5EF4-FFF2-40B4-BE49-F238E27FC236}">
                <a16:creationId xmlns:a16="http://schemas.microsoft.com/office/drawing/2014/main" id="{A4D294EA-5354-9A3E-4C00-7C8DA214F19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5466978" cy="5393634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r>
              <a:rPr lang="es-ES" dirty="0" err="1"/>
              <a:t>Photo</a:t>
            </a:r>
            <a:r>
              <a:rPr lang="es-ES" dirty="0"/>
              <a:t> </a:t>
            </a:r>
            <a:r>
              <a:rPr lang="es-ES" dirty="0" err="1"/>
              <a:t>here</a:t>
            </a:r>
            <a:endParaRPr lang="es-ES" dirty="0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4AB31038-3C86-073E-FE67-EF654A7300A4}"/>
              </a:ext>
            </a:extLst>
          </p:cNvPr>
          <p:cNvSpPr/>
          <p:nvPr userDrawn="1"/>
        </p:nvSpPr>
        <p:spPr>
          <a:xfrm>
            <a:off x="9711" y="5405209"/>
            <a:ext cx="5466978" cy="1464365"/>
          </a:xfrm>
          <a:prstGeom prst="rect">
            <a:avLst/>
          </a:prstGeom>
          <a:solidFill>
            <a:srgbClr val="59AF3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914B91"/>
              </a:solidFill>
            </a:endParaRPr>
          </a:p>
        </p:txBody>
      </p:sp>
      <p:sp>
        <p:nvSpPr>
          <p:cNvPr id="16" name="Marcador de texto 15">
            <a:extLst>
              <a:ext uri="{FF2B5EF4-FFF2-40B4-BE49-F238E27FC236}">
                <a16:creationId xmlns:a16="http://schemas.microsoft.com/office/drawing/2014/main" id="{D477C188-B185-BC8E-5B29-056209F8966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71115" y="5777948"/>
            <a:ext cx="4564711" cy="833642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diam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AA230D1-4DC4-C22C-055A-2B84864574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74859" y="393666"/>
            <a:ext cx="4235866" cy="365125"/>
          </a:xfrm>
        </p:spPr>
        <p:txBody>
          <a:bodyPr/>
          <a:lstStyle>
            <a:lvl1pPr algn="r">
              <a:defRPr sz="1050">
                <a:solidFill>
                  <a:srgbClr val="33153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Your Name – Your </a:t>
            </a:r>
            <a:r>
              <a:rPr lang="en-US" dirty="0" err="1"/>
              <a:t>Organisation’s</a:t>
            </a:r>
            <a:r>
              <a:rPr lang="en-US" dirty="0"/>
              <a:t> name</a:t>
            </a:r>
          </a:p>
        </p:txBody>
      </p:sp>
      <p:sp>
        <p:nvSpPr>
          <p:cNvPr id="9" name="Marcador de número de diapositiva 4">
            <a:extLst>
              <a:ext uri="{FF2B5EF4-FFF2-40B4-BE49-F238E27FC236}">
                <a16:creationId xmlns:a16="http://schemas.microsoft.com/office/drawing/2014/main" id="{3F3D7FE6-E816-0D48-5650-237BEEC9B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67525" y="6177517"/>
            <a:ext cx="2743200" cy="350589"/>
          </a:xfrm>
        </p:spPr>
        <p:txBody>
          <a:bodyPr/>
          <a:lstStyle>
            <a:lvl1pPr>
              <a:defRPr sz="13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EFF97C0-89C0-8A4C-9EEA-3CADCA393802}" type="slidenum">
              <a:rPr lang="es-ES" smtClean="0"/>
              <a:pPr/>
              <a:t>‹N°›</a:t>
            </a:fld>
            <a:endParaRPr lang="es-ES" dirty="0"/>
          </a:p>
        </p:txBody>
      </p:sp>
      <p:sp>
        <p:nvSpPr>
          <p:cNvPr id="14" name="Content Placeholder 7">
            <a:extLst>
              <a:ext uri="{FF2B5EF4-FFF2-40B4-BE49-F238E27FC236}">
                <a16:creationId xmlns:a16="http://schemas.microsoft.com/office/drawing/2014/main" id="{13FE66DC-D7C7-7319-881F-03CD96E16B9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096000" y="2749473"/>
            <a:ext cx="5518898" cy="3199914"/>
          </a:xfrm>
        </p:spPr>
        <p:txBody>
          <a:bodyPr>
            <a:noAutofit/>
          </a:bodyPr>
          <a:lstStyle>
            <a:lvl1pPr marL="0" indent="0" algn="just">
              <a:lnSpc>
                <a:spcPct val="100000"/>
              </a:lnSpc>
              <a:buNone/>
              <a:defRPr sz="14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diam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Duis autem vel </a:t>
            </a:r>
            <a:r>
              <a:rPr lang="en-US" dirty="0" err="1"/>
              <a:t>eum</a:t>
            </a:r>
            <a:r>
              <a:rPr lang="en-US" dirty="0"/>
              <a:t> </a:t>
            </a:r>
            <a:r>
              <a:rPr lang="en-US" dirty="0" err="1"/>
              <a:t>iriure</a:t>
            </a:r>
            <a:r>
              <a:rPr lang="en-US" dirty="0"/>
              <a:t> dolor in </a:t>
            </a:r>
            <a:r>
              <a:rPr lang="en-US" dirty="0" err="1"/>
              <a:t>hendrerit</a:t>
            </a:r>
            <a:r>
              <a:rPr lang="en-US" dirty="0"/>
              <a:t> in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molestie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, vel illum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 at </a:t>
            </a:r>
            <a:r>
              <a:rPr lang="en-US" dirty="0" err="1"/>
              <a:t>vero</a:t>
            </a:r>
            <a:r>
              <a:rPr lang="en-US" dirty="0"/>
              <a:t> eros et </a:t>
            </a:r>
            <a:r>
              <a:rPr lang="en-US" dirty="0" err="1"/>
              <a:t>accumsan</a:t>
            </a:r>
            <a:r>
              <a:rPr lang="en-US" dirty="0"/>
              <a:t> et </a:t>
            </a:r>
            <a:r>
              <a:rPr lang="en-US" dirty="0" err="1"/>
              <a:t>iusto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 qui </a:t>
            </a:r>
            <a:r>
              <a:rPr lang="en-US" dirty="0" err="1"/>
              <a:t>blandit</a:t>
            </a:r>
            <a:r>
              <a:rPr lang="en-US" dirty="0"/>
              <a:t> </a:t>
            </a:r>
            <a:r>
              <a:rPr lang="en-US" dirty="0" err="1"/>
              <a:t>praesent</a:t>
            </a:r>
            <a:r>
              <a:rPr lang="en-US" dirty="0"/>
              <a:t> </a:t>
            </a:r>
            <a:r>
              <a:rPr lang="en-US" dirty="0" err="1"/>
              <a:t>luptatum</a:t>
            </a:r>
            <a:r>
              <a:rPr lang="en-US" dirty="0"/>
              <a:t> </a:t>
            </a:r>
            <a:r>
              <a:rPr lang="en-US" dirty="0" err="1"/>
              <a:t>zzril</a:t>
            </a:r>
            <a:r>
              <a:rPr lang="en-US" dirty="0"/>
              <a:t> </a:t>
            </a:r>
            <a:r>
              <a:rPr lang="en-US" dirty="0" err="1"/>
              <a:t>delenit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 </a:t>
            </a:r>
            <a:r>
              <a:rPr lang="en-US" dirty="0" err="1"/>
              <a:t>duis</a:t>
            </a:r>
            <a:r>
              <a:rPr lang="en-US" dirty="0"/>
              <a:t> dolore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feugait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</a:t>
            </a:r>
            <a:r>
              <a:rPr lang="en-US" dirty="0"/>
              <a:t>. </a:t>
            </a:r>
          </a:p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diam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Duis autem vel </a:t>
            </a:r>
            <a:r>
              <a:rPr lang="en-US" dirty="0" err="1"/>
              <a:t>eum</a:t>
            </a:r>
            <a:r>
              <a:rPr lang="en-US" dirty="0"/>
              <a:t> </a:t>
            </a:r>
            <a:r>
              <a:rPr lang="en-US" dirty="0" err="1"/>
              <a:t>iriure</a:t>
            </a:r>
            <a:r>
              <a:rPr lang="en-US" dirty="0"/>
              <a:t> dolor in </a:t>
            </a:r>
            <a:r>
              <a:rPr lang="en-US" dirty="0" err="1"/>
              <a:t>hendrerit</a:t>
            </a:r>
            <a:r>
              <a:rPr lang="en-US" dirty="0"/>
              <a:t> in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molestie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, vel illum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 at </a:t>
            </a:r>
            <a:r>
              <a:rPr lang="en-US" dirty="0" err="1"/>
              <a:t>vero</a:t>
            </a:r>
            <a:r>
              <a:rPr lang="en-US" dirty="0"/>
              <a:t> eros et </a:t>
            </a:r>
            <a:r>
              <a:rPr lang="en-US" dirty="0" err="1"/>
              <a:t>accumsan</a:t>
            </a:r>
            <a:r>
              <a:rPr lang="en-US" dirty="0"/>
              <a:t> et </a:t>
            </a:r>
            <a:r>
              <a:rPr lang="en-US" dirty="0" err="1"/>
              <a:t>iusto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 qui </a:t>
            </a:r>
            <a:r>
              <a:rPr lang="en-US" dirty="0" err="1"/>
              <a:t>blandit</a:t>
            </a:r>
            <a:r>
              <a:rPr lang="en-US" dirty="0"/>
              <a:t> </a:t>
            </a:r>
            <a:r>
              <a:rPr lang="en-US" dirty="0" err="1"/>
              <a:t>praesent</a:t>
            </a:r>
            <a:r>
              <a:rPr lang="en-US" dirty="0"/>
              <a:t> </a:t>
            </a:r>
            <a:r>
              <a:rPr lang="en-US" dirty="0" err="1"/>
              <a:t>luptatum</a:t>
            </a:r>
            <a:r>
              <a:rPr lang="en-US" dirty="0"/>
              <a:t> </a:t>
            </a:r>
            <a:r>
              <a:rPr lang="en-US" dirty="0" err="1"/>
              <a:t>zzril</a:t>
            </a:r>
            <a:r>
              <a:rPr lang="en-US" dirty="0"/>
              <a:t> </a:t>
            </a:r>
            <a:r>
              <a:rPr lang="en-US" dirty="0" err="1"/>
              <a:t>delenit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 </a:t>
            </a:r>
            <a:r>
              <a:rPr lang="en-US" dirty="0" err="1"/>
              <a:t>duis</a:t>
            </a:r>
            <a:r>
              <a:rPr lang="en-US" dirty="0"/>
              <a:t> dolore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feugait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</a:t>
            </a:r>
            <a:r>
              <a:rPr lang="en-US" dirty="0"/>
              <a:t>. 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15" name="Título 1">
            <a:extLst>
              <a:ext uri="{FF2B5EF4-FFF2-40B4-BE49-F238E27FC236}">
                <a16:creationId xmlns:a16="http://schemas.microsoft.com/office/drawing/2014/main" id="{183A05F5-7C73-ADA2-BA09-6985060395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0" y="1490695"/>
            <a:ext cx="5518897" cy="524629"/>
          </a:xfrm>
          <a:noFill/>
        </p:spPr>
        <p:txBody>
          <a:bodyPr anchor="t">
            <a:noAutofit/>
          </a:bodyPr>
          <a:lstStyle>
            <a:lvl1pPr>
              <a:defRPr sz="3800" b="1">
                <a:solidFill>
                  <a:srgbClr val="33153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 err="1"/>
              <a:t>Heading</a:t>
            </a:r>
            <a:endParaRPr lang="es-ES" dirty="0"/>
          </a:p>
        </p:txBody>
      </p:sp>
      <p:sp>
        <p:nvSpPr>
          <p:cNvPr id="17" name="Marcador de texto 7">
            <a:extLst>
              <a:ext uri="{FF2B5EF4-FFF2-40B4-BE49-F238E27FC236}">
                <a16:creationId xmlns:a16="http://schemas.microsoft.com/office/drawing/2014/main" id="{FC9674BD-66DA-6FBC-22B2-DA89944297A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096000" y="2325358"/>
            <a:ext cx="5518897" cy="413228"/>
          </a:xfrm>
        </p:spPr>
        <p:txBody>
          <a:bodyPr>
            <a:normAutofit/>
          </a:bodyPr>
          <a:lstStyle>
            <a:lvl1pPr marL="0" indent="0">
              <a:buNone/>
              <a:defRPr sz="1900" b="1">
                <a:solidFill>
                  <a:srgbClr val="59AF3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Subtitle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78652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pie de página 3">
            <a:extLst>
              <a:ext uri="{FF2B5EF4-FFF2-40B4-BE49-F238E27FC236}">
                <a16:creationId xmlns:a16="http://schemas.microsoft.com/office/drawing/2014/main" id="{6E24DBEF-F88A-FCAA-67AF-74CE896337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74859" y="393666"/>
            <a:ext cx="4235866" cy="365125"/>
          </a:xfrm>
        </p:spPr>
        <p:txBody>
          <a:bodyPr/>
          <a:lstStyle>
            <a:lvl1pPr algn="r">
              <a:defRPr sz="1050">
                <a:solidFill>
                  <a:srgbClr val="33153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Your Name – Your </a:t>
            </a:r>
            <a:r>
              <a:rPr lang="en-US" dirty="0" err="1"/>
              <a:t>Organisation’s</a:t>
            </a:r>
            <a:r>
              <a:rPr lang="en-US" dirty="0"/>
              <a:t> name</a:t>
            </a:r>
          </a:p>
        </p:txBody>
      </p:sp>
      <p:sp>
        <p:nvSpPr>
          <p:cNvPr id="6" name="Date Placeholder 8">
            <a:extLst>
              <a:ext uri="{FF2B5EF4-FFF2-40B4-BE49-F238E27FC236}">
                <a16:creationId xmlns:a16="http://schemas.microsoft.com/office/drawing/2014/main" id="{A1976DB7-F157-08AD-64A0-E64B8AD6FEF6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4429286" y="390901"/>
            <a:ext cx="2743200" cy="365125"/>
          </a:xfrm>
        </p:spPr>
        <p:txBody>
          <a:bodyPr/>
          <a:lstStyle>
            <a:lvl1pPr algn="ctr">
              <a:defRPr sz="1050">
                <a:solidFill>
                  <a:srgbClr val="33153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B5DC1A8-9426-5242-A3FE-A1307E09766A}" type="datetime1">
              <a:rPr lang="es-ES" smtClean="0"/>
              <a:t>7/5/25</a:t>
            </a:fld>
            <a:endParaRPr lang="es-ES" dirty="0"/>
          </a:p>
        </p:txBody>
      </p:sp>
      <p:sp>
        <p:nvSpPr>
          <p:cNvPr id="7" name="Marcador de número de diapositiva 4">
            <a:extLst>
              <a:ext uri="{FF2B5EF4-FFF2-40B4-BE49-F238E27FC236}">
                <a16:creationId xmlns:a16="http://schemas.microsoft.com/office/drawing/2014/main" id="{24F848A6-7441-798B-5865-66F4F8C96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67525" y="6177517"/>
            <a:ext cx="2743200" cy="350589"/>
          </a:xfrm>
        </p:spPr>
        <p:txBody>
          <a:bodyPr/>
          <a:lstStyle>
            <a:lvl1pPr>
              <a:defRPr sz="13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EFF97C0-89C0-8A4C-9EEA-3CADCA393802}" type="slidenum">
              <a:rPr lang="es-ES" smtClean="0"/>
              <a:pPr/>
              <a:t>‹N°›</a:t>
            </a:fld>
            <a:endParaRPr lang="es-ES" dirty="0"/>
          </a:p>
        </p:txBody>
      </p:sp>
      <p:pic>
        <p:nvPicPr>
          <p:cNvPr id="2" name="Imagen 1" descr="Logotipo&#10;&#10;Descripción generada automáticamente">
            <a:extLst>
              <a:ext uri="{FF2B5EF4-FFF2-40B4-BE49-F238E27FC236}">
                <a16:creationId xmlns:a16="http://schemas.microsoft.com/office/drawing/2014/main" id="{ED76FEDE-B713-02B3-BD37-12F73C85F2B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4329" y="341351"/>
            <a:ext cx="2129971" cy="568192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4012102B-DCFD-4602-AA3B-4E67B99433A0}"/>
              </a:ext>
            </a:extLst>
          </p:cNvPr>
          <p:cNvSpPr/>
          <p:nvPr userDrawn="1"/>
        </p:nvSpPr>
        <p:spPr>
          <a:xfrm>
            <a:off x="0" y="6769100"/>
            <a:ext cx="12192000" cy="127000"/>
          </a:xfrm>
          <a:prstGeom prst="rect">
            <a:avLst/>
          </a:prstGeom>
          <a:solidFill>
            <a:srgbClr val="59AF3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90366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ángulo 38">
            <a:extLst>
              <a:ext uri="{FF2B5EF4-FFF2-40B4-BE49-F238E27FC236}">
                <a16:creationId xmlns:a16="http://schemas.microsoft.com/office/drawing/2014/main" id="{A05D1E60-AD83-11FC-560E-09695B6F4538}"/>
              </a:ext>
            </a:extLst>
          </p:cNvPr>
          <p:cNvSpPr/>
          <p:nvPr userDrawn="1"/>
        </p:nvSpPr>
        <p:spPr>
          <a:xfrm>
            <a:off x="1" y="0"/>
            <a:ext cx="6096000" cy="6858000"/>
          </a:xfrm>
          <a:prstGeom prst="rect">
            <a:avLst/>
          </a:prstGeom>
          <a:solidFill>
            <a:srgbClr val="FAFAF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CuadroTexto 25">
            <a:extLst>
              <a:ext uri="{FF2B5EF4-FFF2-40B4-BE49-F238E27FC236}">
                <a16:creationId xmlns:a16="http://schemas.microsoft.com/office/drawing/2014/main" id="{7B5B11CC-AB9C-186A-22F4-601B36B27936}"/>
              </a:ext>
            </a:extLst>
          </p:cNvPr>
          <p:cNvSpPr txBox="1"/>
          <p:nvPr userDrawn="1"/>
        </p:nvSpPr>
        <p:spPr>
          <a:xfrm>
            <a:off x="6524262" y="917185"/>
            <a:ext cx="38649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200" b="1" spc="0" dirty="0">
                <a:solidFill>
                  <a:srgbClr val="F681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 COORDINATOR</a:t>
            </a:r>
          </a:p>
        </p:txBody>
      </p:sp>
      <p:pic>
        <p:nvPicPr>
          <p:cNvPr id="37" name="Imagen 36" descr="Imagen que contiene Forma&#10;&#10;Descripción generada automáticamente">
            <a:extLst>
              <a:ext uri="{FF2B5EF4-FFF2-40B4-BE49-F238E27FC236}">
                <a16:creationId xmlns:a16="http://schemas.microsoft.com/office/drawing/2014/main" id="{EC5B01F8-8B24-9EED-7771-70E8BE5E69E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9900" y="5172541"/>
            <a:ext cx="1318740" cy="1336888"/>
          </a:xfrm>
          <a:prstGeom prst="rect">
            <a:avLst/>
          </a:prstGeom>
        </p:spPr>
      </p:pic>
      <p:sp>
        <p:nvSpPr>
          <p:cNvPr id="40" name="CuadroTexto 25">
            <a:extLst>
              <a:ext uri="{FF2B5EF4-FFF2-40B4-BE49-F238E27FC236}">
                <a16:creationId xmlns:a16="http://schemas.microsoft.com/office/drawing/2014/main" id="{C0869E09-A581-6C37-38B7-8CB999722540}"/>
              </a:ext>
            </a:extLst>
          </p:cNvPr>
          <p:cNvSpPr txBox="1"/>
          <p:nvPr userDrawn="1"/>
        </p:nvSpPr>
        <p:spPr>
          <a:xfrm>
            <a:off x="6524262" y="3238488"/>
            <a:ext cx="38649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200" b="1" spc="0" dirty="0">
                <a:solidFill>
                  <a:srgbClr val="F681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PARTNERS</a:t>
            </a:r>
          </a:p>
        </p:txBody>
      </p:sp>
      <p:cxnSp>
        <p:nvCxnSpPr>
          <p:cNvPr id="42" name="Conector recto 41">
            <a:extLst>
              <a:ext uri="{FF2B5EF4-FFF2-40B4-BE49-F238E27FC236}">
                <a16:creationId xmlns:a16="http://schemas.microsoft.com/office/drawing/2014/main" id="{4D04E495-B4A8-6FBC-8D25-B63F632A0C62}"/>
              </a:ext>
            </a:extLst>
          </p:cNvPr>
          <p:cNvCxnSpPr>
            <a:cxnSpLocks/>
          </p:cNvCxnSpPr>
          <p:nvPr userDrawn="1"/>
        </p:nvCxnSpPr>
        <p:spPr>
          <a:xfrm>
            <a:off x="6620436" y="3519936"/>
            <a:ext cx="4965822" cy="0"/>
          </a:xfrm>
          <a:prstGeom prst="line">
            <a:avLst/>
          </a:prstGeom>
          <a:ln w="25400">
            <a:solidFill>
              <a:srgbClr val="F681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ctor recto 43">
            <a:extLst>
              <a:ext uri="{FF2B5EF4-FFF2-40B4-BE49-F238E27FC236}">
                <a16:creationId xmlns:a16="http://schemas.microsoft.com/office/drawing/2014/main" id="{3712F79D-7F54-5901-610D-56B38DC82DE0}"/>
              </a:ext>
            </a:extLst>
          </p:cNvPr>
          <p:cNvCxnSpPr>
            <a:cxnSpLocks/>
          </p:cNvCxnSpPr>
          <p:nvPr userDrawn="1"/>
        </p:nvCxnSpPr>
        <p:spPr>
          <a:xfrm>
            <a:off x="6620436" y="1205876"/>
            <a:ext cx="4965822" cy="0"/>
          </a:xfrm>
          <a:prstGeom prst="line">
            <a:avLst/>
          </a:prstGeom>
          <a:ln w="25400">
            <a:solidFill>
              <a:srgbClr val="F681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n 2" descr="Logotipo&#10;&#10;Descripción generada automáticamente">
            <a:extLst>
              <a:ext uri="{FF2B5EF4-FFF2-40B4-BE49-F238E27FC236}">
                <a16:creationId xmlns:a16="http://schemas.microsoft.com/office/drawing/2014/main" id="{3B0983D6-3F96-9081-095D-2EA2AD167C8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15478" y="1809277"/>
            <a:ext cx="3890446" cy="2559913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ED6BE65C-23A3-C614-FED7-F6E6BC65F1F0}"/>
              </a:ext>
            </a:extLst>
          </p:cNvPr>
          <p:cNvSpPr txBox="1"/>
          <p:nvPr userDrawn="1"/>
        </p:nvSpPr>
        <p:spPr>
          <a:xfrm>
            <a:off x="1788640" y="5589837"/>
            <a:ext cx="38904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Funded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by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the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European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Union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.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Views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and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opinions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expressed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are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however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those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of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the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author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(s)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only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and do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not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necessarily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reflect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those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of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the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European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Union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or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the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European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Education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and Culture Executive Agency (EACEA).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Neither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the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European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Union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nor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EACE can be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held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responsible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for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them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.</a:t>
            </a:r>
          </a:p>
          <a:p>
            <a:pPr algn="just"/>
            <a:endParaRPr lang="en-GB" sz="10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654F9CA-F401-8959-E8E0-A80F47F7C519}"/>
              </a:ext>
            </a:extLst>
          </p:cNvPr>
          <p:cNvSpPr txBox="1"/>
          <p:nvPr userDrawn="1"/>
        </p:nvSpPr>
        <p:spPr>
          <a:xfrm>
            <a:off x="1795351" y="5253227"/>
            <a:ext cx="40793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b="1" dirty="0">
                <a:solidFill>
                  <a:srgbClr val="F68132"/>
                </a:solidFill>
                <a:effectLst/>
                <a:latin typeface="Helvetica" pitchFamily="2" charset="0"/>
              </a:rPr>
              <a:t>ERASMUS PLUS - KA2 STRATEGIC PARTNERSHIP</a:t>
            </a:r>
          </a:p>
          <a:p>
            <a:r>
              <a:rPr lang="es-ES" sz="1000" b="1" dirty="0">
                <a:solidFill>
                  <a:srgbClr val="59AF37"/>
                </a:solidFill>
                <a:effectLst/>
                <a:latin typeface="Helvetica" pitchFamily="2" charset="0"/>
              </a:rPr>
              <a:t>Grant </a:t>
            </a:r>
            <a:r>
              <a:rPr lang="es-ES" sz="1000" b="1" dirty="0" err="1">
                <a:solidFill>
                  <a:srgbClr val="59AF37"/>
                </a:solidFill>
                <a:effectLst/>
                <a:latin typeface="Helvetica" pitchFamily="2" charset="0"/>
              </a:rPr>
              <a:t>Agreement</a:t>
            </a:r>
            <a:r>
              <a:rPr lang="es-ES" sz="1000" b="1" dirty="0">
                <a:solidFill>
                  <a:srgbClr val="59AF37"/>
                </a:solidFill>
                <a:effectLst/>
                <a:latin typeface="Helvetica" pitchFamily="2" charset="0"/>
              </a:rPr>
              <a:t> No. 2023-1-FR01-KA220-ADU-000153638</a:t>
            </a:r>
          </a:p>
        </p:txBody>
      </p:sp>
      <p:pic>
        <p:nvPicPr>
          <p:cNvPr id="6" name="Gráfico 5">
            <a:extLst>
              <a:ext uri="{FF2B5EF4-FFF2-40B4-BE49-F238E27FC236}">
                <a16:creationId xmlns:a16="http://schemas.microsoft.com/office/drawing/2014/main" id="{2BEF6236-FE6A-B3A9-E2F4-C10E3BE21DF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t="31152" r="394"/>
          <a:stretch/>
        </p:blipFill>
        <p:spPr>
          <a:xfrm>
            <a:off x="1802756" y="0"/>
            <a:ext cx="4318645" cy="1768566"/>
          </a:xfrm>
          <a:prstGeom prst="rect">
            <a:avLst/>
          </a:prstGeom>
        </p:spPr>
      </p:pic>
      <p:pic>
        <p:nvPicPr>
          <p:cNvPr id="8" name="Gráfico 7">
            <a:extLst>
              <a:ext uri="{FF2B5EF4-FFF2-40B4-BE49-F238E27FC236}">
                <a16:creationId xmlns:a16="http://schemas.microsoft.com/office/drawing/2014/main" id="{795A4C39-DEF5-2F78-1108-A4B493714AE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l="51719"/>
          <a:stretch/>
        </p:blipFill>
        <p:spPr>
          <a:xfrm>
            <a:off x="-15230" y="866830"/>
            <a:ext cx="1303720" cy="1333603"/>
          </a:xfrm>
          <a:prstGeom prst="rect">
            <a:avLst/>
          </a:prstGeom>
        </p:spPr>
      </p:pic>
      <p:pic>
        <p:nvPicPr>
          <p:cNvPr id="14" name="Imagen 13" descr="Un dibujo de un perro&#10;&#10;Descripción generada automáticamente con confianza media">
            <a:extLst>
              <a:ext uri="{FF2B5EF4-FFF2-40B4-BE49-F238E27FC236}">
                <a16:creationId xmlns:a16="http://schemas.microsoft.com/office/drawing/2014/main" id="{34D2D7D2-D7DB-6A2C-E6F6-DD0EA004F4CF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6524262" y="1345889"/>
            <a:ext cx="1374494" cy="1443219"/>
          </a:xfrm>
          <a:prstGeom prst="rect">
            <a:avLst/>
          </a:prstGeom>
        </p:spPr>
      </p:pic>
      <p:pic>
        <p:nvPicPr>
          <p:cNvPr id="21" name="Imagen 20" descr="Imagen que contiene Texto&#10;&#10;Descripción generada automáticamente">
            <a:extLst>
              <a:ext uri="{FF2B5EF4-FFF2-40B4-BE49-F238E27FC236}">
                <a16:creationId xmlns:a16="http://schemas.microsoft.com/office/drawing/2014/main" id="{46F5B7B9-14CC-0439-0209-EEF48734693D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6620436" y="3888667"/>
            <a:ext cx="2307664" cy="1137523"/>
          </a:xfrm>
          <a:prstGeom prst="rect">
            <a:avLst/>
          </a:prstGeom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BD5C6625-5827-0712-25F8-731BB1225193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6631014" y="5531698"/>
            <a:ext cx="2297086" cy="282168"/>
          </a:xfrm>
          <a:prstGeom prst="rect">
            <a:avLst/>
          </a:prstGeom>
        </p:spPr>
      </p:pic>
      <p:pic>
        <p:nvPicPr>
          <p:cNvPr id="30" name="Imagen 29" descr="Un dibujo de un perro&#10;&#10;Descripción generada automáticamente con confianza media">
            <a:extLst>
              <a:ext uri="{FF2B5EF4-FFF2-40B4-BE49-F238E27FC236}">
                <a16:creationId xmlns:a16="http://schemas.microsoft.com/office/drawing/2014/main" id="{EE8E64BC-74A7-AFE6-F31B-16AD4D57BD13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9341569" y="5430884"/>
            <a:ext cx="2095349" cy="427800"/>
          </a:xfrm>
          <a:prstGeom prst="rect">
            <a:avLst/>
          </a:prstGeom>
        </p:spPr>
      </p:pic>
      <p:pic>
        <p:nvPicPr>
          <p:cNvPr id="32" name="Imagen 31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1EE27F85-2872-63D2-E350-FBDDB77B160F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9668713" y="3723267"/>
            <a:ext cx="1441060" cy="1441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8072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26F82EFC-ABDC-F304-702C-01D10C5227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A11D00F-6FE2-EF74-6C1A-08537CBCB4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62F2B1D-C30C-A6AC-B154-EC127A22B5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9ED7E2-0D93-4F4B-A8E3-4663300AC84C}" type="datetime1">
              <a:rPr lang="es-ES" smtClean="0"/>
              <a:t>7/5/25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9DFF5F9-B027-9D32-58E5-6A93C2ED47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s-ES"/>
              <a:t>Your Name – Your Organisation’s name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8F06C3A-E227-D7E7-C5DF-95E08491FF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FF97C0-89C0-8A4C-9EEA-3CADCA393802}" type="slidenum">
              <a:rPr lang="es-ES" smtClean="0"/>
              <a:t>‹N°›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49249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60" r:id="rId3"/>
    <p:sldLayoutId id="2147483662" r:id="rId4"/>
    <p:sldLayoutId id="2147483655" r:id="rId5"/>
    <p:sldLayoutId id="2147483661" r:id="rId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C79466CD-BB49-E8EC-FF7D-B8CDB2DC8C4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 err="1"/>
              <a:t>Leçon</a:t>
            </a:r>
            <a:r>
              <a:rPr lang="es-ES"/>
              <a:t> 1</a:t>
            </a:r>
            <a:endParaRPr lang="es-E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FAD4B74-4120-31AE-829B-CA93796B57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Histoire</a:t>
            </a:r>
            <a:r>
              <a:rPr lang="es-ES" dirty="0"/>
              <a:t> </a:t>
            </a:r>
            <a:r>
              <a:rPr lang="es-ES" dirty="0" err="1"/>
              <a:t>ancienne</a:t>
            </a:r>
            <a:r>
              <a:rPr lang="es-ES" dirty="0"/>
              <a:t> des </a:t>
            </a:r>
            <a:r>
              <a:rPr lang="es-ES" dirty="0" err="1"/>
              <a:t>jardins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727259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3FE21D-1B78-B669-22F4-7F56D2849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F97C0-89C0-8A4C-9EEA-3CADCA393802}" type="slidenum">
              <a:rPr lang="es-ES" smtClean="0"/>
              <a:pPr/>
              <a:t>2</a:t>
            </a:fld>
            <a:endParaRPr lang="es-ES" dirty="0"/>
          </a:p>
        </p:txBody>
      </p:sp>
      <p:sp>
        <p:nvSpPr>
          <p:cNvPr id="12" name="Google Shape;100;p14">
            <a:extLst>
              <a:ext uri="{FF2B5EF4-FFF2-40B4-BE49-F238E27FC236}">
                <a16:creationId xmlns:a16="http://schemas.microsoft.com/office/drawing/2014/main" id="{417C6904-E507-7905-4556-4A71DF8750B6}"/>
              </a:ext>
            </a:extLst>
          </p:cNvPr>
          <p:cNvSpPr txBox="1"/>
          <p:nvPr/>
        </p:nvSpPr>
        <p:spPr>
          <a:xfrm>
            <a:off x="681275" y="3050938"/>
            <a:ext cx="3552278" cy="286228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just"/>
            <a:r>
              <a:rPr lang="fr-FR" b="1" dirty="0"/>
              <a:t>Naissance de l'agriculture (Mésopotamie - entre 2 fleuves).</a:t>
            </a:r>
          </a:p>
          <a:p>
            <a:pPr algn="just"/>
            <a:endParaRPr lang="fr-FR" b="1" dirty="0"/>
          </a:p>
          <a:p>
            <a:pPr algn="just"/>
            <a:r>
              <a:rPr lang="fr-FR" dirty="0"/>
              <a:t>Cette région est souvent qualifiée de "berceau de la civilisation", car c'est dans les vallées fertiles situées entre les 2 grands fleuves (Tigre et Euphrate) que les premières communautés se sont développées grâce à l'agriculture.</a:t>
            </a:r>
          </a:p>
        </p:txBody>
      </p:sp>
      <p:sp>
        <p:nvSpPr>
          <p:cNvPr id="13" name="Google Shape;101;p14">
            <a:extLst>
              <a:ext uri="{FF2B5EF4-FFF2-40B4-BE49-F238E27FC236}">
                <a16:creationId xmlns:a16="http://schemas.microsoft.com/office/drawing/2014/main" id="{636631B6-4633-2AA5-C814-9DF588B83990}"/>
              </a:ext>
            </a:extLst>
          </p:cNvPr>
          <p:cNvSpPr txBox="1"/>
          <p:nvPr/>
        </p:nvSpPr>
        <p:spPr>
          <a:xfrm>
            <a:off x="4446748" y="3031731"/>
            <a:ext cx="3876158" cy="305592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lnSpc>
                <a:spcPct val="107000"/>
              </a:lnSpc>
              <a:buClr>
                <a:srgbClr val="000000"/>
              </a:buClr>
              <a:buSzPts val="1800"/>
            </a:pPr>
            <a:r>
              <a:rPr lang="it-IT" sz="18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Jardins</a:t>
            </a:r>
            <a:r>
              <a:rPr lang="it-IT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18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suspendus</a:t>
            </a:r>
            <a:r>
              <a:rPr lang="it-IT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it-IT" sz="18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Babylone</a:t>
            </a:r>
            <a:r>
              <a:rPr lang="it-IT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algn="just">
              <a:lnSpc>
                <a:spcPct val="107000"/>
              </a:lnSpc>
              <a:buClr>
                <a:srgbClr val="000000"/>
              </a:buClr>
              <a:buSzPts val="1800"/>
            </a:pPr>
            <a:endParaRPr lang="it-IT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just">
              <a:lnSpc>
                <a:spcPct val="107000"/>
              </a:lnSpc>
              <a:buClr>
                <a:srgbClr val="000000"/>
              </a:buClr>
              <a:buSzPts val="1800"/>
            </a:pPr>
            <a:r>
              <a:rPr lang="it-IT" sz="18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Selon</a:t>
            </a:r>
            <a:r>
              <a:rPr lang="it-IT" sz="18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it-IT" sz="18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tradition</a:t>
            </a:r>
            <a:r>
              <a:rPr lang="it-IT" sz="18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it-IT" sz="18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ils</a:t>
            </a:r>
            <a:r>
              <a:rPr lang="it-IT" sz="18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18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ont</a:t>
            </a:r>
            <a:r>
              <a:rPr lang="it-IT" sz="18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18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été</a:t>
            </a:r>
            <a:r>
              <a:rPr lang="it-IT" sz="18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18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construits</a:t>
            </a:r>
            <a:r>
              <a:rPr lang="it-IT" sz="18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 la reine </a:t>
            </a:r>
            <a:r>
              <a:rPr lang="it-IT" sz="18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assyrienne</a:t>
            </a:r>
            <a:r>
              <a:rPr lang="it-IT" sz="18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18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Sémiramis</a:t>
            </a:r>
            <a:r>
              <a:rPr lang="it-IT" sz="18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it-IT" sz="18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Ils</a:t>
            </a:r>
            <a:r>
              <a:rPr lang="it-IT" sz="18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18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ont</a:t>
            </a:r>
            <a:r>
              <a:rPr lang="it-IT" sz="18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18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pris</a:t>
            </a:r>
            <a:r>
              <a:rPr lang="it-IT" sz="18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forme </a:t>
            </a:r>
            <a:r>
              <a:rPr lang="it-IT" sz="18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grâce</a:t>
            </a:r>
            <a:r>
              <a:rPr lang="it-IT" sz="18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18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aux</a:t>
            </a:r>
            <a:r>
              <a:rPr lang="it-IT" sz="18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18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expériences</a:t>
            </a:r>
            <a:r>
              <a:rPr lang="it-IT" sz="18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18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qu'elle</a:t>
            </a:r>
            <a:r>
              <a:rPr lang="it-IT" sz="18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it-IT" sz="18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développées</a:t>
            </a:r>
            <a:r>
              <a:rPr lang="it-IT" sz="18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18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dans</a:t>
            </a:r>
            <a:r>
              <a:rPr lang="it-IT" sz="18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18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les</a:t>
            </a:r>
            <a:r>
              <a:rPr lang="it-IT" sz="18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18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domaines</a:t>
            </a:r>
            <a:r>
              <a:rPr lang="it-IT" sz="18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it-IT" sz="18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l'architecture</a:t>
            </a:r>
            <a:r>
              <a:rPr lang="it-IT" sz="18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de l'</a:t>
            </a:r>
            <a:r>
              <a:rPr lang="it-IT" sz="18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hydraulique</a:t>
            </a:r>
            <a:r>
              <a:rPr lang="it-IT" sz="18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et de la </a:t>
            </a:r>
            <a:r>
              <a:rPr lang="it-IT" sz="18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botanique</a:t>
            </a:r>
            <a:r>
              <a:rPr lang="it-IT" sz="18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it-IT" sz="18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Ils</a:t>
            </a:r>
            <a:r>
              <a:rPr lang="it-IT" sz="18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18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étaient</a:t>
            </a:r>
            <a:r>
              <a:rPr lang="it-IT" sz="18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18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destinés</a:t>
            </a:r>
            <a:r>
              <a:rPr lang="it-IT" sz="18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à devenir l'une </a:t>
            </a:r>
            <a:r>
              <a:rPr lang="it-IT" sz="18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</a:t>
            </a:r>
            <a:r>
              <a:rPr lang="it-IT" sz="18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18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sept</a:t>
            </a:r>
            <a:r>
              <a:rPr lang="it-IT" sz="18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18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merveilles</a:t>
            </a:r>
            <a:r>
              <a:rPr lang="it-IT" sz="18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18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du</a:t>
            </a:r>
            <a:r>
              <a:rPr lang="it-IT" sz="18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monde antique.</a:t>
            </a:r>
          </a:p>
        </p:txBody>
      </p:sp>
      <p:sp>
        <p:nvSpPr>
          <p:cNvPr id="14" name="Google Shape;102;p14">
            <a:extLst>
              <a:ext uri="{FF2B5EF4-FFF2-40B4-BE49-F238E27FC236}">
                <a16:creationId xmlns:a16="http://schemas.microsoft.com/office/drawing/2014/main" id="{0018599F-BDC8-E405-7816-D502A493B3A5}"/>
              </a:ext>
            </a:extLst>
          </p:cNvPr>
          <p:cNvSpPr txBox="1"/>
          <p:nvPr/>
        </p:nvSpPr>
        <p:spPr>
          <a:xfrm>
            <a:off x="8606152" y="3220642"/>
            <a:ext cx="2742888" cy="258528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t-IT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Agora d'</a:t>
            </a:r>
            <a:r>
              <a:rPr lang="it-IT" sz="18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Athènes</a:t>
            </a:r>
            <a:endParaRPr lang="it-IT" sz="18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lang="it-IT" sz="18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t-IT" sz="18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Cimone, un </a:t>
            </a:r>
            <a:r>
              <a:rPr lang="it-IT" sz="18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homme</a:t>
            </a:r>
            <a:r>
              <a:rPr lang="it-IT" sz="18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18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politique</a:t>
            </a:r>
            <a:r>
              <a:rPr lang="it-IT" sz="18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d'</a:t>
            </a:r>
            <a:r>
              <a:rPr lang="it-IT" sz="18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Athènes</a:t>
            </a:r>
            <a:r>
              <a:rPr lang="it-IT" sz="18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it-IT" sz="18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décide</a:t>
            </a:r>
            <a:r>
              <a:rPr lang="it-IT" sz="18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it-IT" sz="18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planter</a:t>
            </a:r>
            <a:r>
              <a:rPr lang="it-IT" sz="18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18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</a:t>
            </a:r>
            <a:r>
              <a:rPr lang="it-IT" sz="18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18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jardins</a:t>
            </a:r>
            <a:r>
              <a:rPr lang="it-IT" sz="18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18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dans</a:t>
            </a:r>
            <a:r>
              <a:rPr lang="it-IT" sz="18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l'Agora. </a:t>
            </a:r>
            <a:r>
              <a:rPr lang="it-IT" sz="18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Dans</a:t>
            </a:r>
            <a:r>
              <a:rPr lang="it-IT" sz="18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it-IT" sz="18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Grèce</a:t>
            </a:r>
            <a:r>
              <a:rPr lang="it-IT" sz="18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18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démocratique</a:t>
            </a:r>
            <a:r>
              <a:rPr lang="it-IT" sz="18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it-IT" sz="18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l’espace</a:t>
            </a:r>
            <a:r>
              <a:rPr lang="it-IT" sz="18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18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vert</a:t>
            </a:r>
            <a:r>
              <a:rPr lang="it-IT" sz="18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18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doit</a:t>
            </a:r>
            <a:r>
              <a:rPr lang="it-IT" sz="18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18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être</a:t>
            </a:r>
            <a:r>
              <a:rPr lang="it-IT" sz="18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18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avant</a:t>
            </a:r>
            <a:r>
              <a:rPr lang="it-IT" sz="18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tout public, </a:t>
            </a:r>
            <a:r>
              <a:rPr lang="it-IT" sz="18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ouvert</a:t>
            </a:r>
            <a:r>
              <a:rPr lang="it-IT" sz="18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à </a:t>
            </a:r>
            <a:r>
              <a:rPr lang="it-IT" sz="18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tous</a:t>
            </a:r>
            <a:r>
              <a:rPr lang="it-IT" sz="18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80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03;p14">
            <a:extLst>
              <a:ext uri="{FF2B5EF4-FFF2-40B4-BE49-F238E27FC236}">
                <a16:creationId xmlns:a16="http://schemas.microsoft.com/office/drawing/2014/main" id="{EBF541AD-3695-AA70-12AE-EA7520217E46}"/>
              </a:ext>
            </a:extLst>
          </p:cNvPr>
          <p:cNvSpPr txBox="1"/>
          <p:nvPr/>
        </p:nvSpPr>
        <p:spPr>
          <a:xfrm>
            <a:off x="1031570" y="2800033"/>
            <a:ext cx="2734235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t-IT" sz="1800" b="1" i="0" u="none" strike="noStrike" cap="none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8 000 AVANT J.-C.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04;p14">
            <a:extLst>
              <a:ext uri="{FF2B5EF4-FFF2-40B4-BE49-F238E27FC236}">
                <a16:creationId xmlns:a16="http://schemas.microsoft.com/office/drawing/2014/main" id="{EA2BADC5-3074-FE90-6D53-6ADAEC00254D}"/>
              </a:ext>
            </a:extLst>
          </p:cNvPr>
          <p:cNvSpPr txBox="1"/>
          <p:nvPr/>
        </p:nvSpPr>
        <p:spPr>
          <a:xfrm>
            <a:off x="5294023" y="2745433"/>
            <a:ext cx="195111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buSzPts val="1800"/>
            </a:pPr>
            <a:r>
              <a:rPr lang="it-IT" sz="1800" b="1" i="0" u="none" strike="noStrike" cap="none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590 AVANT J.-C.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05;p14">
            <a:extLst>
              <a:ext uri="{FF2B5EF4-FFF2-40B4-BE49-F238E27FC236}">
                <a16:creationId xmlns:a16="http://schemas.microsoft.com/office/drawing/2014/main" id="{7D220763-97C5-E069-14BE-E617AB8F42AF}"/>
              </a:ext>
            </a:extLst>
          </p:cNvPr>
          <p:cNvSpPr txBox="1"/>
          <p:nvPr/>
        </p:nvSpPr>
        <p:spPr>
          <a:xfrm>
            <a:off x="8585628" y="2686176"/>
            <a:ext cx="2734235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buSzPts val="1800"/>
            </a:pPr>
            <a:r>
              <a:rPr lang="it-IT" sz="1800" b="1" i="0" u="none" strike="noStrike" cap="none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470 AVANT J.-C.</a:t>
            </a:r>
            <a:endParaRPr lang="it-IT"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" name="Google Shape;106;p14">
            <a:extLst>
              <a:ext uri="{FF2B5EF4-FFF2-40B4-BE49-F238E27FC236}">
                <a16:creationId xmlns:a16="http://schemas.microsoft.com/office/drawing/2014/main" id="{729E4D09-687B-F4DB-7D63-CDFED4C4C2E7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707187" y="944780"/>
            <a:ext cx="1469036" cy="18530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07;p14" descr="Immagine che contiene testo, resort&#10;&#10;Descrizione generata automaticamente">
            <a:extLst>
              <a:ext uri="{FF2B5EF4-FFF2-40B4-BE49-F238E27FC236}">
                <a16:creationId xmlns:a16="http://schemas.microsoft.com/office/drawing/2014/main" id="{47A5AA35-140F-50DE-5D89-660CFF37CC8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01739" y="914453"/>
            <a:ext cx="2535687" cy="1830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108;p14" descr="Immagine che contiene edificio, esterni, albero, montagna&#10;&#10;Descrizione generata automaticamente">
            <a:extLst>
              <a:ext uri="{FF2B5EF4-FFF2-40B4-BE49-F238E27FC236}">
                <a16:creationId xmlns:a16="http://schemas.microsoft.com/office/drawing/2014/main" id="{0D5BBB2C-D977-CFCD-3C26-2F4CB17BE498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606152" y="840433"/>
            <a:ext cx="2693186" cy="16805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548736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C1CBA7-25F4-B464-176A-D449FE33CF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425945-C872-B49C-00A6-368F2C2E5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F97C0-89C0-8A4C-9EEA-3CADCA393802}" type="slidenum">
              <a:rPr lang="es-ES" smtClean="0"/>
              <a:pPr/>
              <a:t>3</a:t>
            </a:fld>
            <a:endParaRPr lang="es-ES" dirty="0"/>
          </a:p>
        </p:txBody>
      </p:sp>
      <p:sp>
        <p:nvSpPr>
          <p:cNvPr id="2" name="Google Shape;115;p15">
            <a:extLst>
              <a:ext uri="{FF2B5EF4-FFF2-40B4-BE49-F238E27FC236}">
                <a16:creationId xmlns:a16="http://schemas.microsoft.com/office/drawing/2014/main" id="{0FFA960F-643F-8CCA-7CB1-D79253C55527}"/>
              </a:ext>
            </a:extLst>
          </p:cNvPr>
          <p:cNvSpPr txBox="1"/>
          <p:nvPr/>
        </p:nvSpPr>
        <p:spPr>
          <a:xfrm>
            <a:off x="681275" y="3175818"/>
            <a:ext cx="3925553" cy="305592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it-IT" sz="18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Chez</a:t>
            </a:r>
            <a:r>
              <a:rPr lang="it-IT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18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les</a:t>
            </a:r>
            <a:r>
              <a:rPr lang="it-IT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18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Étrusques</a:t>
            </a:r>
            <a:endParaRPr lang="it-IT" sz="18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lang="it-IT" sz="18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it-IT" sz="18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 premier </a:t>
            </a:r>
            <a:r>
              <a:rPr lang="it-IT" sz="18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auteur</a:t>
            </a:r>
            <a:r>
              <a:rPr lang="it-IT" sz="18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à </a:t>
            </a:r>
            <a:r>
              <a:rPr lang="it-IT" sz="18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mentionner</a:t>
            </a:r>
            <a:r>
              <a:rPr lang="it-IT" sz="18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un "</a:t>
            </a:r>
            <a:r>
              <a:rPr lang="it-IT" sz="18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hortus</a:t>
            </a:r>
            <a:r>
              <a:rPr lang="it-IT" sz="18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" est Plinio il vecchio, qui </a:t>
            </a:r>
            <a:r>
              <a:rPr lang="it-IT" sz="18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parle</a:t>
            </a:r>
            <a:r>
              <a:rPr lang="it-IT" sz="18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18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du</a:t>
            </a:r>
            <a:r>
              <a:rPr lang="it-IT" sz="18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18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jardin</a:t>
            </a:r>
            <a:r>
              <a:rPr lang="it-IT" sz="18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Tarquinio il Superbo, le </a:t>
            </a:r>
            <a:r>
              <a:rPr lang="it-IT" sz="18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septième</a:t>
            </a:r>
            <a:r>
              <a:rPr lang="it-IT" sz="18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et dernier </a:t>
            </a:r>
            <a:r>
              <a:rPr lang="it-IT" sz="18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roi</a:t>
            </a:r>
            <a:r>
              <a:rPr lang="it-IT" sz="18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18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étrusque</a:t>
            </a:r>
            <a:r>
              <a:rPr lang="it-IT" sz="18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Rome. En </a:t>
            </a:r>
            <a:r>
              <a:rPr lang="it-IT" sz="18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fait</a:t>
            </a:r>
            <a:r>
              <a:rPr lang="it-IT" sz="18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it-IT" sz="18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les</a:t>
            </a:r>
            <a:r>
              <a:rPr lang="it-IT" sz="18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18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Étrusques</a:t>
            </a:r>
            <a:r>
              <a:rPr lang="it-IT" sz="18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18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aimaient</a:t>
            </a:r>
            <a:r>
              <a:rPr lang="it-IT" sz="18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18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tellement</a:t>
            </a:r>
            <a:r>
              <a:rPr lang="it-IT" sz="18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verdure </a:t>
            </a:r>
            <a:r>
              <a:rPr lang="it-IT" sz="18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</a:t>
            </a:r>
            <a:r>
              <a:rPr lang="it-IT" sz="18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18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leurs</a:t>
            </a:r>
            <a:r>
              <a:rPr lang="it-IT" sz="18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18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nécropoles</a:t>
            </a:r>
            <a:r>
              <a:rPr lang="it-IT" sz="18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18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rupestres</a:t>
            </a:r>
            <a:r>
              <a:rPr lang="it-IT" sz="18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18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étaient</a:t>
            </a:r>
            <a:r>
              <a:rPr lang="it-IT" sz="18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18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dotées</a:t>
            </a:r>
            <a:r>
              <a:rPr lang="it-IT" sz="18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it-IT" sz="18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jardins</a:t>
            </a:r>
            <a:r>
              <a:rPr lang="it-IT" sz="18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Google Shape;116;p15">
            <a:extLst>
              <a:ext uri="{FF2B5EF4-FFF2-40B4-BE49-F238E27FC236}">
                <a16:creationId xmlns:a16="http://schemas.microsoft.com/office/drawing/2014/main" id="{DD102E31-ABD3-7E43-1518-72D34436B143}"/>
              </a:ext>
            </a:extLst>
          </p:cNvPr>
          <p:cNvSpPr txBox="1"/>
          <p:nvPr/>
        </p:nvSpPr>
        <p:spPr>
          <a:xfrm>
            <a:off x="4649591" y="3148965"/>
            <a:ext cx="3316990" cy="286228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t-IT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Chez</a:t>
            </a:r>
            <a:r>
              <a:rPr lang="it-IT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les</a:t>
            </a:r>
            <a:r>
              <a:rPr lang="it-IT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Romains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lang="it-IT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t-IT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Dans</a:t>
            </a:r>
            <a:r>
              <a:rPr lang="it-IT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le </a:t>
            </a:r>
            <a:r>
              <a:rPr lang="it-IT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péristyle</a:t>
            </a:r>
            <a:r>
              <a:rPr lang="it-IT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à l'</a:t>
            </a:r>
            <a:r>
              <a:rPr lang="it-IT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intérieur</a:t>
            </a:r>
            <a:r>
              <a:rPr lang="it-IT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</a:t>
            </a:r>
            <a:r>
              <a:rPr lang="it-IT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villas</a:t>
            </a:r>
            <a:r>
              <a:rPr lang="it-IT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romaines</a:t>
            </a:r>
            <a:r>
              <a:rPr lang="it-IT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se </a:t>
            </a:r>
            <a:r>
              <a:rPr lang="it-IT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trouvaient</a:t>
            </a:r>
            <a:r>
              <a:rPr lang="it-IT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les</a:t>
            </a:r>
            <a:r>
              <a:rPr lang="it-IT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"</a:t>
            </a:r>
            <a:r>
              <a:rPr lang="it-IT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hortus</a:t>
            </a:r>
            <a:r>
              <a:rPr lang="it-IT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". Le </a:t>
            </a:r>
            <a:r>
              <a:rPr lang="it-IT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potager</a:t>
            </a:r>
            <a:r>
              <a:rPr lang="it-IT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et le </a:t>
            </a:r>
            <a:r>
              <a:rPr lang="it-IT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jardin</a:t>
            </a:r>
            <a:r>
              <a:rPr lang="it-IT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représentaient</a:t>
            </a:r>
            <a:r>
              <a:rPr lang="it-IT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une </a:t>
            </a:r>
            <a:r>
              <a:rPr lang="it-IT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oasis</a:t>
            </a:r>
            <a:r>
              <a:rPr lang="it-IT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it-IT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paix</a:t>
            </a:r>
            <a:r>
              <a:rPr lang="it-IT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et de </a:t>
            </a:r>
            <a:r>
              <a:rPr lang="it-IT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tranquillité</a:t>
            </a:r>
            <a:r>
              <a:rPr lang="it-IT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un </a:t>
            </a:r>
            <a:r>
              <a:rPr lang="it-IT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refuge</a:t>
            </a:r>
            <a:r>
              <a:rPr lang="it-IT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contre la vie </a:t>
            </a:r>
            <a:r>
              <a:rPr lang="it-IT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urbaine</a:t>
            </a:r>
            <a:r>
              <a:rPr lang="it-IT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un </a:t>
            </a:r>
            <a:r>
              <a:rPr lang="it-IT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lieu</a:t>
            </a:r>
            <a:r>
              <a:rPr lang="it-IT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chargé</a:t>
            </a:r>
            <a:r>
              <a:rPr lang="it-IT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d'une </a:t>
            </a:r>
            <a:r>
              <a:rPr lang="it-IT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signification</a:t>
            </a:r>
            <a:r>
              <a:rPr lang="it-IT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religieuse</a:t>
            </a:r>
            <a:r>
              <a:rPr lang="it-IT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et </a:t>
            </a:r>
            <a:r>
              <a:rPr lang="it-IT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symbolique</a:t>
            </a:r>
            <a:r>
              <a:rPr lang="it-IT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80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117;p15">
            <a:extLst>
              <a:ext uri="{FF2B5EF4-FFF2-40B4-BE49-F238E27FC236}">
                <a16:creationId xmlns:a16="http://schemas.microsoft.com/office/drawing/2014/main" id="{6F1E8874-9F9B-44FF-96E3-053E0FDA9C10}"/>
              </a:ext>
            </a:extLst>
          </p:cNvPr>
          <p:cNvSpPr txBox="1"/>
          <p:nvPr/>
        </p:nvSpPr>
        <p:spPr>
          <a:xfrm>
            <a:off x="8243403" y="3117435"/>
            <a:ext cx="3316990" cy="313928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t-IT" sz="18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Jardins</a:t>
            </a:r>
            <a:r>
              <a:rPr lang="it-IT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18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bénédictins</a:t>
            </a:r>
            <a:endParaRPr lang="it-IT" sz="18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lang="it-IT" sz="18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t-IT" sz="18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"Ora et </a:t>
            </a:r>
            <a:r>
              <a:rPr lang="it-IT" sz="18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Labora</a:t>
            </a:r>
            <a:r>
              <a:rPr lang="it-IT" sz="18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" Benedetto da Norcia a </a:t>
            </a:r>
            <a:r>
              <a:rPr lang="it-IT" sz="18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composé</a:t>
            </a:r>
            <a:r>
              <a:rPr lang="it-IT" sz="18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sa </a:t>
            </a:r>
            <a:r>
              <a:rPr lang="it-IT" sz="18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Règle</a:t>
            </a:r>
            <a:r>
              <a:rPr lang="it-IT" sz="18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18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dans</a:t>
            </a:r>
            <a:r>
              <a:rPr lang="it-IT" sz="18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18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laquelle</a:t>
            </a:r>
            <a:r>
              <a:rPr lang="it-IT" sz="18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il </a:t>
            </a:r>
            <a:r>
              <a:rPr lang="it-IT" sz="18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écrit</a:t>
            </a:r>
            <a:r>
              <a:rPr lang="it-IT" sz="18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: "Le </a:t>
            </a:r>
            <a:r>
              <a:rPr lang="it-IT" sz="18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monastère</a:t>
            </a:r>
            <a:r>
              <a:rPr lang="it-IT" sz="18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it-IT" sz="18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donc</a:t>
            </a:r>
            <a:r>
              <a:rPr lang="it-IT" sz="18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it-IT" sz="18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doit</a:t>
            </a:r>
            <a:r>
              <a:rPr lang="it-IT" sz="18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18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éventuellement</a:t>
            </a:r>
            <a:r>
              <a:rPr lang="it-IT" sz="18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18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être</a:t>
            </a:r>
            <a:r>
              <a:rPr lang="it-IT" sz="18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18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organisé</a:t>
            </a:r>
            <a:r>
              <a:rPr lang="it-IT" sz="18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it-IT" sz="18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telle</a:t>
            </a:r>
            <a:r>
              <a:rPr lang="it-IT" sz="18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sorte </a:t>
            </a:r>
            <a:r>
              <a:rPr lang="it-IT" sz="18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qu'à</a:t>
            </a:r>
            <a:r>
              <a:rPr lang="it-IT" sz="18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l'</a:t>
            </a:r>
            <a:r>
              <a:rPr lang="it-IT" sz="18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intérieur</a:t>
            </a:r>
            <a:r>
              <a:rPr lang="it-IT" sz="18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on </a:t>
            </a:r>
            <a:r>
              <a:rPr lang="it-IT" sz="18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puisse</a:t>
            </a:r>
            <a:r>
              <a:rPr lang="it-IT" sz="18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18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trouver</a:t>
            </a:r>
            <a:r>
              <a:rPr lang="it-IT" sz="18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tout ce dont on a </a:t>
            </a:r>
            <a:r>
              <a:rPr lang="it-IT" sz="18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besoin</a:t>
            </a:r>
            <a:r>
              <a:rPr lang="it-IT" sz="18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eau, </a:t>
            </a:r>
            <a:r>
              <a:rPr lang="it-IT" sz="18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moulin</a:t>
            </a:r>
            <a:r>
              <a:rPr lang="it-IT" sz="18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it-IT" sz="18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jardin</a:t>
            </a:r>
            <a:r>
              <a:rPr lang="it-IT" sz="18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18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potager</a:t>
            </a:r>
            <a:r>
              <a:rPr lang="it-IT" sz="18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et </a:t>
            </a:r>
            <a:r>
              <a:rPr lang="it-IT" sz="18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divers</a:t>
            </a:r>
            <a:r>
              <a:rPr lang="it-IT" sz="18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18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travailleurs</a:t>
            </a:r>
            <a:r>
              <a:rPr lang="it-IT" sz="18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...".</a:t>
            </a:r>
            <a:endParaRPr sz="180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Google Shape;118;p15">
            <a:extLst>
              <a:ext uri="{FF2B5EF4-FFF2-40B4-BE49-F238E27FC236}">
                <a16:creationId xmlns:a16="http://schemas.microsoft.com/office/drawing/2014/main" id="{D9CF45E4-C73F-2124-AC78-A8199D7F4E07}"/>
              </a:ext>
            </a:extLst>
          </p:cNvPr>
          <p:cNvSpPr txBox="1"/>
          <p:nvPr/>
        </p:nvSpPr>
        <p:spPr>
          <a:xfrm>
            <a:off x="1104879" y="2836907"/>
            <a:ext cx="259142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t-IT" sz="1800" b="1" i="0" u="none" strike="noStrike" cap="none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300 </a:t>
            </a:r>
            <a:r>
              <a:rPr lang="it-IT" sz="1800" b="1" i="0" u="none" strike="noStrike" cap="none" dirty="0" err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avant</a:t>
            </a:r>
            <a:r>
              <a:rPr lang="it-IT" sz="1800" b="1" i="0" u="none" strike="noStrike" cap="none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 J.-C.</a:t>
            </a:r>
            <a:endParaRPr sz="1400" b="0" i="0" u="none" strike="noStrike" cap="none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119;p15">
            <a:extLst>
              <a:ext uri="{FF2B5EF4-FFF2-40B4-BE49-F238E27FC236}">
                <a16:creationId xmlns:a16="http://schemas.microsoft.com/office/drawing/2014/main" id="{504EA346-6F4C-0DD9-4DD6-AA1791F8C1DF}"/>
              </a:ext>
            </a:extLst>
          </p:cNvPr>
          <p:cNvSpPr txBox="1"/>
          <p:nvPr/>
        </p:nvSpPr>
        <p:spPr>
          <a:xfrm>
            <a:off x="4684501" y="2806527"/>
            <a:ext cx="2570703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t-IT" sz="1800" b="1" i="0" u="none" strike="noStrike" cap="none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200 AVANT J.-C.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120;p15">
            <a:extLst>
              <a:ext uri="{FF2B5EF4-FFF2-40B4-BE49-F238E27FC236}">
                <a16:creationId xmlns:a16="http://schemas.microsoft.com/office/drawing/2014/main" id="{B53A6A2B-EF41-F772-CAD1-48F9BA706800}"/>
              </a:ext>
            </a:extLst>
          </p:cNvPr>
          <p:cNvSpPr txBox="1"/>
          <p:nvPr/>
        </p:nvSpPr>
        <p:spPr>
          <a:xfrm>
            <a:off x="8420735" y="2836907"/>
            <a:ext cx="2657381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t-IT" sz="1800" b="1" i="0" u="none" strike="noStrike" cap="none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529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" name="Google Shape;121;p15">
            <a:extLst>
              <a:ext uri="{FF2B5EF4-FFF2-40B4-BE49-F238E27FC236}">
                <a16:creationId xmlns:a16="http://schemas.microsoft.com/office/drawing/2014/main" id="{BB6B136E-35FD-ADDD-B2AD-B213B4F9E0AB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04879" y="1109625"/>
            <a:ext cx="2605670" cy="1714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22;p15" descr="Immagine che contiene edificio, erba, casa, esterni&#10;&#10;Descrizione generata automaticamente">
            <a:extLst>
              <a:ext uri="{FF2B5EF4-FFF2-40B4-BE49-F238E27FC236}">
                <a16:creationId xmlns:a16="http://schemas.microsoft.com/office/drawing/2014/main" id="{15BD57A1-4FE2-6F10-079E-12EA443E9A2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13888" y="990455"/>
            <a:ext cx="2564224" cy="17996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23;p15" descr="Immagine che contiene testo&#10;&#10;Descrizione generata automaticamente">
            <a:extLst>
              <a:ext uri="{FF2B5EF4-FFF2-40B4-BE49-F238E27FC236}">
                <a16:creationId xmlns:a16="http://schemas.microsoft.com/office/drawing/2014/main" id="{2B8650E8-8F34-2648-C73D-62DD6DE9D2E6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142373" y="982114"/>
            <a:ext cx="1285289" cy="17996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638615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AE763C-F1DC-9736-882B-5A91B84DD2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E176BA-74F6-DD6D-85EF-9DE76D0F8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F97C0-89C0-8A4C-9EEA-3CADCA393802}" type="slidenum">
              <a:rPr lang="es-ES" smtClean="0"/>
              <a:pPr/>
              <a:t>4</a:t>
            </a:fld>
            <a:endParaRPr lang="es-ES" dirty="0"/>
          </a:p>
        </p:txBody>
      </p:sp>
      <p:sp>
        <p:nvSpPr>
          <p:cNvPr id="12" name="Google Shape;130;p16">
            <a:extLst>
              <a:ext uri="{FF2B5EF4-FFF2-40B4-BE49-F238E27FC236}">
                <a16:creationId xmlns:a16="http://schemas.microsoft.com/office/drawing/2014/main" id="{2727A5C0-367D-2032-491F-6D1E9D377DF4}"/>
              </a:ext>
            </a:extLst>
          </p:cNvPr>
          <p:cNvSpPr txBox="1"/>
          <p:nvPr/>
        </p:nvSpPr>
        <p:spPr>
          <a:xfrm>
            <a:off x="5127245" y="3252277"/>
            <a:ext cx="2581682" cy="286228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t-IT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Hortus </a:t>
            </a:r>
            <a:r>
              <a:rPr lang="it-IT" sz="18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Conclusus</a:t>
            </a:r>
            <a:endParaRPr lang="it-IT" sz="18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lang="it-IT" sz="18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t-IT" sz="18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Dans</a:t>
            </a:r>
            <a:r>
              <a:rPr lang="it-IT" sz="18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ville </a:t>
            </a:r>
            <a:r>
              <a:rPr lang="it-IT" sz="18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médiévale</a:t>
            </a:r>
            <a:r>
              <a:rPr lang="it-IT" sz="18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it-IT" sz="18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derrière</a:t>
            </a:r>
            <a:r>
              <a:rPr lang="it-IT" sz="18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18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les</a:t>
            </a:r>
            <a:r>
              <a:rPr lang="it-IT" sz="18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18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maisons</a:t>
            </a:r>
            <a:r>
              <a:rPr lang="it-IT" sz="18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il y </a:t>
            </a:r>
            <a:r>
              <a:rPr lang="it-IT" sz="18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avait</a:t>
            </a:r>
            <a:r>
              <a:rPr lang="it-IT" sz="18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18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</a:t>
            </a:r>
            <a:r>
              <a:rPr lang="it-IT" sz="18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18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jardins</a:t>
            </a:r>
            <a:r>
              <a:rPr lang="it-IT" sz="18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18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potagers</a:t>
            </a:r>
            <a:r>
              <a:rPr lang="it-IT" sz="18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18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où</a:t>
            </a:r>
            <a:r>
              <a:rPr lang="it-IT" sz="18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l'on </a:t>
            </a:r>
            <a:r>
              <a:rPr lang="it-IT" sz="18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cultivait</a:t>
            </a:r>
            <a:r>
              <a:rPr lang="it-IT" sz="18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18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</a:t>
            </a:r>
            <a:r>
              <a:rPr lang="it-IT" sz="18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18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herbes</a:t>
            </a:r>
            <a:r>
              <a:rPr lang="it-IT" sz="18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18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aromatiques</a:t>
            </a:r>
            <a:r>
              <a:rPr lang="it-IT" sz="18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it-IT" sz="18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</a:t>
            </a:r>
            <a:r>
              <a:rPr lang="it-IT" sz="18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18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légumes</a:t>
            </a:r>
            <a:r>
              <a:rPr lang="it-IT" sz="18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base et </a:t>
            </a:r>
            <a:r>
              <a:rPr lang="it-IT" sz="18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parfois</a:t>
            </a:r>
            <a:r>
              <a:rPr lang="it-IT" sz="18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18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</a:t>
            </a:r>
            <a:r>
              <a:rPr lang="it-IT" sz="18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18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vignes</a:t>
            </a:r>
            <a:r>
              <a:rPr lang="it-IT" sz="18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et </a:t>
            </a:r>
            <a:r>
              <a:rPr lang="it-IT" sz="18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</a:t>
            </a:r>
            <a:r>
              <a:rPr lang="it-IT" sz="18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18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arbres</a:t>
            </a:r>
            <a:r>
              <a:rPr lang="it-IT" sz="18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18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fruitiers</a:t>
            </a:r>
            <a:r>
              <a:rPr lang="it-IT" sz="18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80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31;p16">
            <a:extLst>
              <a:ext uri="{FF2B5EF4-FFF2-40B4-BE49-F238E27FC236}">
                <a16:creationId xmlns:a16="http://schemas.microsoft.com/office/drawing/2014/main" id="{0EC0DFD2-31B4-12F3-D038-45160BA58E8F}"/>
              </a:ext>
            </a:extLst>
          </p:cNvPr>
          <p:cNvSpPr txBox="1"/>
          <p:nvPr/>
        </p:nvSpPr>
        <p:spPr>
          <a:xfrm>
            <a:off x="1194319" y="3252277"/>
            <a:ext cx="3623900" cy="305592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t-IT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 </a:t>
            </a:r>
            <a:r>
              <a:rPr lang="it-IT" sz="18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jardin</a:t>
            </a:r>
            <a:r>
              <a:rPr lang="it-IT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arabe</a:t>
            </a:r>
          </a:p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lang="it-IT" sz="180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t-IT" sz="18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 </a:t>
            </a:r>
            <a:r>
              <a:rPr lang="it-IT" sz="18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attribue</a:t>
            </a:r>
            <a:r>
              <a:rPr lang="it-IT" sz="18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18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aux</a:t>
            </a:r>
            <a:r>
              <a:rPr lang="it-IT" sz="18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18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Arabes</a:t>
            </a:r>
            <a:r>
              <a:rPr lang="it-IT" sz="18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l'</a:t>
            </a:r>
            <a:r>
              <a:rPr lang="it-IT" sz="18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introduction</a:t>
            </a:r>
            <a:r>
              <a:rPr lang="it-IT" sz="18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d'un </a:t>
            </a:r>
            <a:r>
              <a:rPr lang="it-IT" sz="18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certain</a:t>
            </a:r>
            <a:r>
              <a:rPr lang="it-IT" sz="18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18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nombre</a:t>
            </a:r>
            <a:r>
              <a:rPr lang="it-IT" sz="18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d'</a:t>
            </a:r>
            <a:r>
              <a:rPr lang="it-IT" sz="18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espèces</a:t>
            </a:r>
            <a:r>
              <a:rPr lang="it-IT" sz="18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18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cultivées</a:t>
            </a:r>
            <a:r>
              <a:rPr lang="it-IT" sz="18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18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importantes</a:t>
            </a:r>
            <a:r>
              <a:rPr lang="it-IT" sz="18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18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dans</a:t>
            </a:r>
            <a:r>
              <a:rPr lang="it-IT" sz="18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l'Europe </a:t>
            </a:r>
            <a:r>
              <a:rPr lang="it-IT" sz="18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méditerranéenne</a:t>
            </a:r>
            <a:r>
              <a:rPr lang="it-IT" sz="18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it-IT" sz="18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notamment</a:t>
            </a:r>
            <a:r>
              <a:rPr lang="it-IT" sz="18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18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les</a:t>
            </a:r>
            <a:r>
              <a:rPr lang="it-IT" sz="18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18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aubergines</a:t>
            </a:r>
            <a:r>
              <a:rPr lang="it-IT" sz="18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it-IT" sz="18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les</a:t>
            </a:r>
            <a:r>
              <a:rPr lang="it-IT" sz="18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18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citrons</a:t>
            </a:r>
            <a:r>
              <a:rPr lang="it-IT" sz="18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it-IT" sz="18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les</a:t>
            </a:r>
            <a:r>
              <a:rPr lang="it-IT" sz="18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18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oranges</a:t>
            </a:r>
            <a:r>
              <a:rPr lang="it-IT" sz="18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it-IT" sz="18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les</a:t>
            </a:r>
            <a:r>
              <a:rPr lang="it-IT" sz="18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18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pêches</a:t>
            </a:r>
            <a:r>
              <a:rPr lang="it-IT" sz="18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it-IT" sz="18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les</a:t>
            </a:r>
            <a:r>
              <a:rPr lang="it-IT" sz="18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18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abricots</a:t>
            </a:r>
            <a:r>
              <a:rPr lang="it-IT" sz="18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le </a:t>
            </a:r>
            <a:r>
              <a:rPr lang="it-IT" sz="18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coton</a:t>
            </a:r>
            <a:r>
              <a:rPr lang="it-IT" sz="18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la canne à </a:t>
            </a:r>
            <a:r>
              <a:rPr lang="it-IT" sz="18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sucre</a:t>
            </a:r>
            <a:r>
              <a:rPr lang="it-IT" sz="18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le </a:t>
            </a:r>
            <a:r>
              <a:rPr lang="it-IT" sz="18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riz</a:t>
            </a:r>
            <a:r>
              <a:rPr lang="it-IT" sz="18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et la </a:t>
            </a:r>
            <a:r>
              <a:rPr lang="it-IT" sz="18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caroube</a:t>
            </a:r>
            <a:r>
              <a:rPr lang="it-IT" sz="18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80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32;p16">
            <a:extLst>
              <a:ext uri="{FF2B5EF4-FFF2-40B4-BE49-F238E27FC236}">
                <a16:creationId xmlns:a16="http://schemas.microsoft.com/office/drawing/2014/main" id="{53025A2F-90B8-0C00-6D3A-C464B27E32E5}"/>
              </a:ext>
            </a:extLst>
          </p:cNvPr>
          <p:cNvSpPr txBox="1"/>
          <p:nvPr/>
        </p:nvSpPr>
        <p:spPr>
          <a:xfrm>
            <a:off x="8017955" y="3252277"/>
            <a:ext cx="3492770" cy="275956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t-IT" sz="18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Jardins</a:t>
            </a:r>
            <a:r>
              <a:rPr lang="it-IT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18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potagers</a:t>
            </a:r>
            <a:endParaRPr lang="it-IT" sz="18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lang="it-IT" sz="180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t-IT" sz="18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Jean de La </a:t>
            </a:r>
            <a:r>
              <a:rPr lang="it-IT" sz="18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Quintinie</a:t>
            </a:r>
            <a:r>
              <a:rPr lang="it-IT" sz="18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it-IT" sz="18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étudiant</a:t>
            </a:r>
            <a:r>
              <a:rPr lang="it-IT" sz="18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en </a:t>
            </a:r>
            <a:r>
              <a:rPr lang="it-IT" sz="18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botanique</a:t>
            </a:r>
            <a:r>
              <a:rPr lang="it-IT" sz="18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it-IT" sz="18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crée</a:t>
            </a:r>
            <a:r>
              <a:rPr lang="it-IT" sz="18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le premier </a:t>
            </a:r>
            <a:r>
              <a:rPr lang="it-IT" sz="18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potager</a:t>
            </a:r>
            <a:r>
              <a:rPr lang="it-IT" sz="18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pour le </a:t>
            </a:r>
            <a:r>
              <a:rPr lang="it-IT" sz="18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roi</a:t>
            </a:r>
            <a:r>
              <a:rPr lang="it-IT" sz="18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Louis XIV </a:t>
            </a:r>
            <a:r>
              <a:rPr lang="it-IT" sz="18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</a:t>
            </a:r>
            <a:r>
              <a:rPr lang="it-IT" sz="18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18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château</a:t>
            </a:r>
            <a:r>
              <a:rPr lang="it-IT" sz="18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Versailles (10 </a:t>
            </a:r>
            <a:r>
              <a:rPr lang="it-IT" sz="18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hectares</a:t>
            </a:r>
            <a:r>
              <a:rPr lang="it-IT" sz="18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), qui est </a:t>
            </a:r>
            <a:r>
              <a:rPr lang="it-IT" sz="18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alors</a:t>
            </a:r>
            <a:r>
              <a:rPr lang="it-IT" sz="18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l'un </a:t>
            </a:r>
            <a:r>
              <a:rPr lang="it-IT" sz="18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</a:t>
            </a:r>
            <a:r>
              <a:rPr lang="it-IT" sz="18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plus </a:t>
            </a:r>
            <a:r>
              <a:rPr lang="it-IT" sz="18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importants</a:t>
            </a:r>
            <a:r>
              <a:rPr lang="it-IT" sz="18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centres d'</a:t>
            </a:r>
            <a:r>
              <a:rPr lang="it-IT" sz="18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expérimentation</a:t>
            </a:r>
            <a:r>
              <a:rPr lang="it-IT" sz="18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en Europe </a:t>
            </a:r>
            <a:r>
              <a:rPr lang="it-IT" sz="18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dans</a:t>
            </a:r>
            <a:r>
              <a:rPr lang="it-IT" sz="18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ce </a:t>
            </a:r>
            <a:r>
              <a:rPr lang="it-IT" sz="18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domaine</a:t>
            </a:r>
            <a:r>
              <a:rPr lang="it-IT" sz="18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80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33;p16">
            <a:extLst>
              <a:ext uri="{FF2B5EF4-FFF2-40B4-BE49-F238E27FC236}">
                <a16:creationId xmlns:a16="http://schemas.microsoft.com/office/drawing/2014/main" id="{41158FC7-2CC7-1326-5A76-3265D5AEEF99}"/>
              </a:ext>
            </a:extLst>
          </p:cNvPr>
          <p:cNvSpPr txBox="1"/>
          <p:nvPr/>
        </p:nvSpPr>
        <p:spPr>
          <a:xfrm>
            <a:off x="5574726" y="2882945"/>
            <a:ext cx="230848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t-IT" sz="1800" b="1" i="0" u="none" strike="noStrike" cap="none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1100 – 1450 </a:t>
            </a:r>
            <a:endParaRPr sz="1800" b="1" i="0" u="none" strike="noStrike" cap="none" dirty="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34;p16">
            <a:extLst>
              <a:ext uri="{FF2B5EF4-FFF2-40B4-BE49-F238E27FC236}">
                <a16:creationId xmlns:a16="http://schemas.microsoft.com/office/drawing/2014/main" id="{D2C5AC20-B95A-C4CC-965A-680B28A45D33}"/>
              </a:ext>
            </a:extLst>
          </p:cNvPr>
          <p:cNvSpPr txBox="1"/>
          <p:nvPr/>
        </p:nvSpPr>
        <p:spPr>
          <a:xfrm>
            <a:off x="2274450" y="2944153"/>
            <a:ext cx="175947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t-IT" sz="1800" b="1" i="0" u="none" strike="noStrike" cap="none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800-1000</a:t>
            </a:r>
            <a:endParaRPr sz="1800" b="1" i="0" u="none" strike="noStrike" cap="none" dirty="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35;p16">
            <a:extLst>
              <a:ext uri="{FF2B5EF4-FFF2-40B4-BE49-F238E27FC236}">
                <a16:creationId xmlns:a16="http://schemas.microsoft.com/office/drawing/2014/main" id="{3153AC44-47C5-EDAC-AF46-42035D6A3851}"/>
              </a:ext>
            </a:extLst>
          </p:cNvPr>
          <p:cNvSpPr txBox="1"/>
          <p:nvPr/>
        </p:nvSpPr>
        <p:spPr>
          <a:xfrm>
            <a:off x="9424018" y="2944153"/>
            <a:ext cx="167585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t-IT" sz="1800" b="1" i="0" u="none" strike="noStrike" cap="none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1660</a:t>
            </a:r>
            <a:endParaRPr sz="1400" b="0" i="0" u="none" strike="noStrike" cap="none" dirty="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" name="Google Shape;136;p16" descr="Immagine che contiene testo&#10;&#10;Descrizione generata automaticamente">
            <a:extLst>
              <a:ext uri="{FF2B5EF4-FFF2-40B4-BE49-F238E27FC236}">
                <a16:creationId xmlns:a16="http://schemas.microsoft.com/office/drawing/2014/main" id="{8BE00A09-2F41-4AFC-472A-754A233AB040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307050" y="479563"/>
            <a:ext cx="2000416" cy="24033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37;p16">
            <a:extLst>
              <a:ext uri="{FF2B5EF4-FFF2-40B4-BE49-F238E27FC236}">
                <a16:creationId xmlns:a16="http://schemas.microsoft.com/office/drawing/2014/main" id="{B9576D34-0AAA-A0FF-0322-F33CBE1D287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67353" y="943269"/>
            <a:ext cx="2843817" cy="1939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138;p16" descr="Immagine che contiene testo&#10;&#10;Descrizione generata automaticamente">
            <a:extLst>
              <a:ext uri="{FF2B5EF4-FFF2-40B4-BE49-F238E27FC236}">
                <a16:creationId xmlns:a16="http://schemas.microsoft.com/office/drawing/2014/main" id="{C114E93E-4D61-ACFB-6E39-AD6B3D590F23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732136" y="479563"/>
            <a:ext cx="2000416" cy="24033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515360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359CBF-AC60-B813-1C09-7D7383CCC8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79FADF-1B48-797E-031D-FF5FF62DD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F97C0-89C0-8A4C-9EEA-3CADCA393802}" type="slidenum">
              <a:rPr lang="es-ES" smtClean="0"/>
              <a:pPr/>
              <a:t>5</a:t>
            </a:fld>
            <a:endParaRPr lang="es-ES" dirty="0"/>
          </a:p>
        </p:txBody>
      </p:sp>
      <p:sp>
        <p:nvSpPr>
          <p:cNvPr id="2" name="Google Shape;144;p17">
            <a:extLst>
              <a:ext uri="{FF2B5EF4-FFF2-40B4-BE49-F238E27FC236}">
                <a16:creationId xmlns:a16="http://schemas.microsoft.com/office/drawing/2014/main" id="{7505BA6C-A932-6E84-D062-79AF91CA714A}"/>
              </a:ext>
            </a:extLst>
          </p:cNvPr>
          <p:cNvSpPr txBox="1"/>
          <p:nvPr/>
        </p:nvSpPr>
        <p:spPr>
          <a:xfrm>
            <a:off x="3235868" y="5945501"/>
            <a:ext cx="5579918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t-IT" sz="1800" b="1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Entrée </a:t>
            </a:r>
            <a:r>
              <a:rPr lang="it-IT" sz="1800" b="1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royale</a:t>
            </a:r>
            <a:r>
              <a:rPr lang="it-IT" sz="1800" b="1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it-IT" sz="1800" b="1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du</a:t>
            </a:r>
            <a:r>
              <a:rPr lang="it-IT" sz="1800" b="1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it-IT" sz="1800" b="1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jardin</a:t>
            </a:r>
            <a:r>
              <a:rPr lang="it-IT" sz="1800" b="1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de Louis XIV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Google Shape;145;p17" descr="Immagine che contiene albero, esterni, edificio, pietra&#10;&#10;Descrizione generata automaticamente">
            <a:extLst>
              <a:ext uri="{FF2B5EF4-FFF2-40B4-BE49-F238E27FC236}">
                <a16:creationId xmlns:a16="http://schemas.microsoft.com/office/drawing/2014/main" id="{46D6951D-900C-9768-08D9-FC81A67A8C48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821404" y="1284487"/>
            <a:ext cx="4025665" cy="381040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 4" descr="Plan_du_potager_de_Versailles_[...]Le_Nôtre_btv1b53128275r.JPEG">
            <a:extLst>
              <a:ext uri="{FF2B5EF4-FFF2-40B4-BE49-F238E27FC236}">
                <a16:creationId xmlns:a16="http://schemas.microsoft.com/office/drawing/2014/main" id="{E4EDAFAF-9A94-F67E-D58D-1055F9B07B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0331" y="329894"/>
            <a:ext cx="3348000" cy="503834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CA33C84-C67B-DC8F-F9A1-8EBCA7DFBD91}"/>
              </a:ext>
            </a:extLst>
          </p:cNvPr>
          <p:cNvSpPr/>
          <p:nvPr/>
        </p:nvSpPr>
        <p:spPr>
          <a:xfrm>
            <a:off x="6205873" y="5433806"/>
            <a:ext cx="34666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Plan du potager de Versailles, 1678</a:t>
            </a:r>
          </a:p>
        </p:txBody>
      </p:sp>
    </p:spTree>
    <p:extLst>
      <p:ext uri="{BB962C8B-B14F-4D97-AF65-F5344CB8AC3E}">
        <p14:creationId xmlns:p14="http://schemas.microsoft.com/office/powerpoint/2010/main" val="11227641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4342079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1171</TotalTime>
  <Words>483</Words>
  <Application>Microsoft Macintosh PowerPoint</Application>
  <PresentationFormat>Grand écran</PresentationFormat>
  <Paragraphs>44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Helvetica</vt:lpstr>
      <vt:lpstr>Times New Roman</vt:lpstr>
      <vt:lpstr>Tema de Office</vt:lpstr>
      <vt:lpstr>Histoire ancienne des jardins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Communication onProjects</dc:creator>
  <cp:lastModifiedBy>Nicolas Condom</cp:lastModifiedBy>
  <cp:revision>76</cp:revision>
  <dcterms:created xsi:type="dcterms:W3CDTF">2022-11-23T09:11:19Z</dcterms:created>
  <dcterms:modified xsi:type="dcterms:W3CDTF">2025-05-07T14:08:35Z</dcterms:modified>
</cp:coreProperties>
</file>