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9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>
        <p:scale>
          <a:sx n="75" d="100"/>
          <a:sy n="75" d="100"/>
        </p:scale>
        <p:origin x="160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Nombre de su organización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Guía para la puesta en marcha de un huerto pedagógico de éxito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>
                <a:latin typeface="Calibri" panose="020F0502020204030204" pitchFamily="34" charset="0"/>
                <a:cs typeface="Calibri" panose="020F0502020204030204" pitchFamily="34" charset="0"/>
              </a:rPr>
              <a:t>Fases del proyecto</a:t>
            </a: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85E622-4684-4EA2-B169-9416A109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76" y="2091430"/>
            <a:ext cx="4310796" cy="397919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6830111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Introducción y planificación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5" y="2188202"/>
            <a:ext cx="7616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Lluvia de ideas e investigación inicial: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Implicación de los estudiantes en el proceso creativo.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Exploración de conceptos clave relacionados con los huertos.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Entendimiento preliminar: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Significado e importancia de los huertos.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Técnicas básicas de cultivo.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Preparación de las actividades prácticas: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Creación de una base sólida para los próximos pasos.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6" y="1605181"/>
            <a:ext cx="5709497" cy="524629"/>
          </a:xfrm>
        </p:spPr>
        <p:txBody>
          <a:bodyPr/>
          <a:lstStyle/>
          <a:p>
            <a:r>
              <a:rPr lang="it-IT" sz="3200" dirty="0">
                <a:latin typeface="Calibri  "/>
              </a:rPr>
              <a:t>Participación comunitaria</a:t>
            </a:r>
            <a:endParaRPr lang="es-ES" sz="32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2061204"/>
            <a:ext cx="5709497" cy="7999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  "/>
              </a:rPr>
              <a:t>y preparación del suelo</a:t>
            </a:r>
            <a:endParaRPr lang="es-ES" sz="28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FB82D-639E-43E2-8305-5B225BF6EF6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14845" y="2608286"/>
            <a:ext cx="705161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Participación de la comunidad local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Colaboración con padres, abuelos y huertos urbanos.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Compartir conocimientos y recursos.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Preparación del terreno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Participación activa de los estudiantes.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Aprender técnicas agrícolas básicas.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it-IT" altLang="it-IT" sz="2000" dirty="0"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Actividades prácticas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Siembra y plantación de hortalizas y hierbas aromáticas.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27" y="1472228"/>
            <a:ext cx="6235700" cy="44715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Responsabilidad de los estudiantes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Cuidado diario de las plantas.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Actividades prácticas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Riego.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Control de las plantas.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Mantenimiento del jardín.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Aprendizaje clave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Importancia de la constancia.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Desarrollo del sentido de la responsabilidad.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828" y="329894"/>
            <a:ext cx="5518897" cy="524629"/>
          </a:xfrm>
        </p:spPr>
        <p:txBody>
          <a:bodyPr/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Cultivo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1828" y="854523"/>
            <a:ext cx="5518897" cy="7232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y Cuidado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FD8178C-E8C8-4B69-ABD1-11C82DB7A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>
          <a:xfrm>
            <a:off x="0" y="41769"/>
            <a:ext cx="5466978" cy="5393634"/>
          </a:xfrm>
        </p:spPr>
      </p:pic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8565778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Recogida y uso de productos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4" y="2188202"/>
            <a:ext cx="1102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Recogida de productos: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Los alumnos cosechan hortalizas y plantas cultivadas.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Documentación del proceso: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Registro de las actividades realizadas.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Promover el aprendizaje reflexivo.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Compartir experiencias con la comunidad.</a:t>
            </a:r>
          </a:p>
        </p:txBody>
      </p:sp>
    </p:spTree>
    <p:extLst>
      <p:ext uri="{BB962C8B-B14F-4D97-AF65-F5344CB8AC3E}">
        <p14:creationId xmlns:p14="http://schemas.microsoft.com/office/powerpoint/2010/main" val="2999723166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136" y="798003"/>
            <a:ext cx="5709497" cy="524629"/>
          </a:xfrm>
        </p:spPr>
        <p:txBody>
          <a:bodyPr/>
          <a:lstStyle/>
          <a:p>
            <a:r>
              <a:rPr lang="it-IT" sz="5400" dirty="0">
                <a:latin typeface="Calibri  "/>
              </a:rPr>
              <a:t>Evaluación</a:t>
            </a:r>
            <a:endParaRPr lang="es-ES" sz="54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1482286"/>
            <a:ext cx="5709497" cy="524629"/>
          </a:xfrm>
        </p:spPr>
        <p:txBody>
          <a:bodyPr>
            <a:normAutofit fontScale="85000" lnSpcReduction="20000"/>
          </a:bodyPr>
          <a:lstStyle/>
          <a:p>
            <a:r>
              <a:rPr lang="it-IT" sz="4400" dirty="0">
                <a:latin typeface="Calibri  "/>
              </a:rPr>
              <a:t>y compartir</a:t>
            </a:r>
            <a:endParaRPr lang="es-ES" sz="40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7CF387C-7E0B-4D34-9E97-340F2E1C72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06136" y="2046127"/>
            <a:ext cx="6689388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competencias 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Observaciones sistemáticas por parte de los profesores.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Pruebas prácticas de las competencias adquiridas.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Presentación de los resultados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Puesta en común de los trabajos y reflexiones de los alumnos.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Implicación de la comunidad escolar.</a:t>
            </a: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Celebrar los éxitos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Promoción de los logros.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Valorar el compromiso y las competencias desarrolladas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5070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874</ap:TotalTime>
  <ap:Words>256</ap:Words>
  <ap:Application>Microsoft Office PowerPoint</ap:Application>
  <ap:PresentationFormat>Widescreen</ap:PresentationFormat>
  <ap:Paragraphs>66</ap:Paragraphs>
  <ap:Slides>7</ap:Slides>
  <ap:Notes>0</ap:Notes>
  <ap:HiddenSlides>0</ap:HiddenSlides>
  <ap:MMClips>0</ap:MMClips>
  <ap:ScaleCrop>false</ap:ScaleCrop>
  <ap:HeadingPairs>
    <vt:vector baseType="variant" size="6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ap:HeadingPairs>
  <ap:TitlesOfParts>
    <vt:vector baseType="lpstr" size="15">
      <vt:lpstr>Arial</vt:lpstr>
      <vt:lpstr>Calibri</vt:lpstr>
      <vt:lpstr>Calibri </vt:lpstr>
      <vt:lpstr>Calibri  </vt:lpstr>
      <vt:lpstr>Calibri Light</vt:lpstr>
      <vt:lpstr>Helvetica</vt:lpstr>
      <vt:lpstr>Wingdings</vt:lpstr>
      <vt:lpstr>Tema de Office</vt:lpstr>
      <vt:lpstr>Fasi del Progetto</vt:lpstr>
      <vt:lpstr>Introduzione e Pianificazione</vt:lpstr>
      <vt:lpstr>Coinvolgimento della Comunità</vt:lpstr>
      <vt:lpstr>Coltivazione</vt:lpstr>
      <vt:lpstr>Raccolta e Utilizzo dei Prodotti</vt:lpstr>
      <vt:lpstr>Valutazione</vt:lpstr>
      <vt:lpstr>Presentazione standard di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Communication onProjects</dc:creator>
  <lastModifiedBy>Mattia Modesti</lastModifiedBy>
  <revision>77</revision>
  <dcterms:created xsi:type="dcterms:W3CDTF">2022-11-23T09:11:19.0000000Z</dcterms:created>
  <dcterms:modified xsi:type="dcterms:W3CDTF">2024-12-23T10:29:03.0000000Z</dcterms:modified>
  <keywords>docId:243D6CD8D8152729148FB5F9880AD004</keywords>
</coreProperties>
</file>