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64" r:id="rId2"/>
    <p:sldId id="265" r:id="rId3"/>
    <p:sldId id="270" r:id="rId4"/>
    <p:sldId id="271" r:id="rId5"/>
    <p:sldId id="272" r:id="rId6"/>
    <p:sldId id="266"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132"/>
    <a:srgbClr val="59AF37"/>
    <a:srgbClr val="EEFAEE"/>
    <a:srgbClr val="914B91"/>
    <a:srgbClr val="FAFAFA"/>
    <a:srgbClr val="F4BD02"/>
    <a:srgbClr val="ED7F21"/>
    <a:srgbClr val="0283C8"/>
    <a:srgbClr val="A1CE3B"/>
    <a:srgbClr val="EB3F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16"/>
    <p:restoredTop sz="94667"/>
  </p:normalViewPr>
  <p:slideViewPr>
    <p:cSldViewPr snapToGrid="0">
      <p:cViewPr varScale="1">
        <p:scale>
          <a:sx n="106" d="100"/>
          <a:sy n="106" d="100"/>
        </p:scale>
        <p:origin x="126" y="174"/>
      </p:cViewPr>
      <p:guideLst/>
    </p:cSldViewPr>
  </p:slideViewPr>
  <p:notesTextViewPr>
    <p:cViewPr>
      <p:scale>
        <a:sx n="1" d="1"/>
        <a:sy n="1" d="1"/>
      </p:scale>
      <p:origin x="0" y="0"/>
    </p:cViewPr>
  </p:notesTextViewPr>
  <p:notesViewPr>
    <p:cSldViewPr snapToGrid="0">
      <p:cViewPr varScale="1">
        <p:scale>
          <a:sx n="88" d="100"/>
          <a:sy n="88" d="100"/>
        </p:scale>
        <p:origin x="399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8512B98-3EF1-1532-721F-AD493468A2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FCD1CCDC-D576-1781-AC4A-03D47E0209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A00EA7-C261-B646-9A69-ED40B18A742F}" type="datetimeFigureOut">
              <a:rPr lang="es-ES" smtClean="0"/>
              <a:t>28/03/2025</a:t>
            </a:fld>
            <a:endParaRPr lang="es-ES"/>
          </a:p>
        </p:txBody>
      </p:sp>
      <p:sp>
        <p:nvSpPr>
          <p:cNvPr id="4" name="Marcador de pie de página 3">
            <a:extLst>
              <a:ext uri="{FF2B5EF4-FFF2-40B4-BE49-F238E27FC236}">
                <a16:creationId xmlns:a16="http://schemas.microsoft.com/office/drawing/2014/main" id="{6C56BECC-291C-C7D2-3311-6B6A7EF4F4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430D23E2-60D1-1FDA-EA54-C424537784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9DCEB4-FAC7-6F46-BD43-80309A1EEDAD}" type="slidenum">
              <a:rPr lang="es-ES" smtClean="0"/>
              <a:t>‹Nr.›</a:t>
            </a:fld>
            <a:endParaRPr lang="es-ES"/>
          </a:p>
        </p:txBody>
      </p:sp>
    </p:spTree>
    <p:extLst>
      <p:ext uri="{BB962C8B-B14F-4D97-AF65-F5344CB8AC3E}">
        <p14:creationId xmlns:p14="http://schemas.microsoft.com/office/powerpoint/2010/main" val="604580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54C5FF-4360-6D43-8E4E-D12D2397760D}" type="datetimeFigureOut">
              <a:rPr lang="es-ES" smtClean="0"/>
              <a:t>28/03/2025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6DADFC-EDDC-C84D-89DC-F49CAFA8C320}" type="slidenum">
              <a:rPr lang="es-ES" smtClean="0"/>
              <a:t>‹Nr.›</a:t>
            </a:fld>
            <a:endParaRPr lang="es-ES"/>
          </a:p>
        </p:txBody>
      </p:sp>
    </p:spTree>
    <p:extLst>
      <p:ext uri="{BB962C8B-B14F-4D97-AF65-F5344CB8AC3E}">
        <p14:creationId xmlns:p14="http://schemas.microsoft.com/office/powerpoint/2010/main" val="3005005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1.png"/><Relationship Id="rId7" Type="http://schemas.openxmlformats.org/officeDocument/2006/relationships/image" Target="../media/image5.svg"/><Relationship Id="rId12"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15.jpg"/><Relationship Id="rId5" Type="http://schemas.openxmlformats.org/officeDocument/2006/relationships/image" Target="../media/image3.sv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43DCE625-57C6-200A-6060-032B5010836A}"/>
              </a:ext>
            </a:extLst>
          </p:cNvPr>
          <p:cNvSpPr>
            <a:spLocks noGrp="1"/>
          </p:cNvSpPr>
          <p:nvPr>
            <p:ph type="subTitle" idx="1" hasCustomPrompt="1"/>
          </p:nvPr>
        </p:nvSpPr>
        <p:spPr>
          <a:xfrm>
            <a:off x="643467" y="5913519"/>
            <a:ext cx="5501096" cy="379537"/>
          </a:xfrm>
        </p:spPr>
        <p:txBody>
          <a:bodyPr anchor="t">
            <a:normAutofit/>
          </a:bodyPr>
          <a:lstStyle>
            <a:lvl1pPr marL="0" indent="0" algn="l">
              <a:lnSpc>
                <a:spcPct val="100000"/>
              </a:lnSpc>
              <a:buNone/>
              <a:defRPr sz="1600">
                <a:solidFill>
                  <a:srgbClr val="59AF37"/>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Add</a:t>
            </a:r>
            <a:r>
              <a:rPr lang="es-ES" dirty="0"/>
              <a:t> a </a:t>
            </a:r>
            <a:r>
              <a:rPr lang="es-ES" dirty="0" err="1"/>
              <a:t>subtitle</a:t>
            </a:r>
            <a:r>
              <a:rPr lang="es-ES" dirty="0"/>
              <a:t> (</a:t>
            </a:r>
            <a:r>
              <a:rPr lang="es-ES" dirty="0" err="1"/>
              <a:t>e.g</a:t>
            </a:r>
            <a:r>
              <a:rPr lang="es-ES" dirty="0"/>
              <a:t>.: Meeting, </a:t>
            </a:r>
            <a:r>
              <a:rPr lang="es-ES" dirty="0" err="1"/>
              <a:t>venue</a:t>
            </a:r>
            <a:r>
              <a:rPr lang="es-ES" dirty="0"/>
              <a:t> &amp; date)</a:t>
            </a:r>
          </a:p>
        </p:txBody>
      </p:sp>
      <p:sp>
        <p:nvSpPr>
          <p:cNvPr id="22" name="Title 21">
            <a:extLst>
              <a:ext uri="{FF2B5EF4-FFF2-40B4-BE49-F238E27FC236}">
                <a16:creationId xmlns:a16="http://schemas.microsoft.com/office/drawing/2014/main" id="{08E08D27-259F-6B63-15D8-531EF6F3303B}"/>
              </a:ext>
            </a:extLst>
          </p:cNvPr>
          <p:cNvSpPr>
            <a:spLocks noGrp="1"/>
          </p:cNvSpPr>
          <p:nvPr>
            <p:ph type="title" hasCustomPrompt="1"/>
          </p:nvPr>
        </p:nvSpPr>
        <p:spPr>
          <a:xfrm>
            <a:off x="611568" y="2704104"/>
            <a:ext cx="5532995" cy="1899938"/>
          </a:xfrm>
        </p:spPr>
        <p:txBody>
          <a:bodyPr anchor="t">
            <a:normAutofit/>
          </a:bodyPr>
          <a:lstStyle>
            <a:lvl1pPr>
              <a:lnSpc>
                <a:spcPct val="100000"/>
              </a:lnSpc>
              <a:defRPr sz="4000" b="1">
                <a:solidFill>
                  <a:schemeClr val="bg2">
                    <a:lumMod val="25000"/>
                  </a:schemeClr>
                </a:solidFill>
                <a:latin typeface="Arial" panose="020B0604020202020204" pitchFamily="34" charset="0"/>
                <a:cs typeface="Arial" panose="020B0604020202020204" pitchFamily="34" charset="0"/>
              </a:defRPr>
            </a:lvl1pPr>
          </a:lstStyle>
          <a:p>
            <a:r>
              <a:rPr lang="en-US" dirty="0"/>
              <a:t>Write the title</a:t>
            </a:r>
            <a:br>
              <a:rPr lang="en-US" dirty="0"/>
            </a:br>
            <a:r>
              <a:rPr lang="en-US" dirty="0"/>
              <a:t>of your presentation here</a:t>
            </a:r>
          </a:p>
        </p:txBody>
      </p:sp>
      <p:pic>
        <p:nvPicPr>
          <p:cNvPr id="6" name="Imagen 5" descr="Logotipo&#10;&#10;Descripción generada automáticamente">
            <a:extLst>
              <a:ext uri="{FF2B5EF4-FFF2-40B4-BE49-F238E27FC236}">
                <a16:creationId xmlns:a16="http://schemas.microsoft.com/office/drawing/2014/main" id="{DCDABE45-3A6C-294B-2C1F-193716957080}"/>
              </a:ext>
            </a:extLst>
          </p:cNvPr>
          <p:cNvPicPr>
            <a:picLocks noChangeAspect="1"/>
          </p:cNvPicPr>
          <p:nvPr userDrawn="1"/>
        </p:nvPicPr>
        <p:blipFill>
          <a:blip r:embed="rId2"/>
          <a:stretch>
            <a:fillRect/>
          </a:stretch>
        </p:blipFill>
        <p:spPr>
          <a:xfrm>
            <a:off x="511629" y="564944"/>
            <a:ext cx="3831771" cy="1022166"/>
          </a:xfrm>
          <a:prstGeom prst="rect">
            <a:avLst/>
          </a:prstGeom>
        </p:spPr>
      </p:pic>
      <p:pic>
        <p:nvPicPr>
          <p:cNvPr id="9" name="Gráfico 8">
            <a:extLst>
              <a:ext uri="{FF2B5EF4-FFF2-40B4-BE49-F238E27FC236}">
                <a16:creationId xmlns:a16="http://schemas.microsoft.com/office/drawing/2014/main" id="{08CA58D3-0445-4A8C-CD51-8787074A2227}"/>
              </a:ext>
            </a:extLst>
          </p:cNvPr>
          <p:cNvPicPr>
            <a:picLocks noChangeAspect="1"/>
          </p:cNvPicPr>
          <p:nvPr userDrawn="1"/>
        </p:nvPicPr>
        <p:blipFill>
          <a:blip r:embed="rId3">
            <a:extLst>
              <a:ext uri="{96DAC541-7B7A-43D3-8B79-37D633B846F1}">
                <asvg:svgBlip xmlns:asvg="http://schemas.microsoft.com/office/drawing/2016/SVG/main" r:embed="rId4"/>
              </a:ext>
            </a:extLst>
          </a:blip>
          <a:srcRect t="1398" r="5861"/>
          <a:stretch/>
        </p:blipFill>
        <p:spPr>
          <a:xfrm>
            <a:off x="7638749" y="2498397"/>
            <a:ext cx="4553251" cy="2825578"/>
          </a:xfrm>
          <a:prstGeom prst="rect">
            <a:avLst/>
          </a:prstGeom>
        </p:spPr>
      </p:pic>
      <p:pic>
        <p:nvPicPr>
          <p:cNvPr id="12" name="Gráfico 11">
            <a:extLst>
              <a:ext uri="{FF2B5EF4-FFF2-40B4-BE49-F238E27FC236}">
                <a16:creationId xmlns:a16="http://schemas.microsoft.com/office/drawing/2014/main" id="{C95832E0-169F-9770-7FA3-7FA4D22326E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518613" y="1851993"/>
            <a:ext cx="2617666" cy="1292807"/>
          </a:xfrm>
          <a:prstGeom prst="rect">
            <a:avLst/>
          </a:prstGeom>
        </p:spPr>
      </p:pic>
      <p:pic>
        <p:nvPicPr>
          <p:cNvPr id="15" name="Gráfico 14">
            <a:extLst>
              <a:ext uri="{FF2B5EF4-FFF2-40B4-BE49-F238E27FC236}">
                <a16:creationId xmlns:a16="http://schemas.microsoft.com/office/drawing/2014/main" id="{B77D0581-0FD5-68D9-A8E0-EF31642B4F55}"/>
              </a:ext>
            </a:extLst>
          </p:cNvPr>
          <p:cNvPicPr>
            <a:picLocks noChangeAspect="1"/>
          </p:cNvPicPr>
          <p:nvPr userDrawn="1"/>
        </p:nvPicPr>
        <p:blipFill>
          <a:blip r:embed="rId7">
            <a:extLst>
              <a:ext uri="{96DAC541-7B7A-43D3-8B79-37D633B846F1}">
                <asvg:svgBlip xmlns:asvg="http://schemas.microsoft.com/office/drawing/2016/SVG/main" r:embed="rId8"/>
              </a:ext>
            </a:extLst>
          </a:blip>
          <a:srcRect b="25251"/>
          <a:stretch/>
        </p:blipFill>
        <p:spPr>
          <a:xfrm rot="10800000">
            <a:off x="8360804" y="0"/>
            <a:ext cx="2768600" cy="1025256"/>
          </a:xfrm>
          <a:prstGeom prst="rect">
            <a:avLst/>
          </a:prstGeom>
        </p:spPr>
      </p:pic>
      <p:pic>
        <p:nvPicPr>
          <p:cNvPr id="17" name="Gráfico 16">
            <a:extLst>
              <a:ext uri="{FF2B5EF4-FFF2-40B4-BE49-F238E27FC236}">
                <a16:creationId xmlns:a16="http://schemas.microsoft.com/office/drawing/2014/main" id="{514190DA-39DA-CB9B-E034-5A3CDAE00195}"/>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rot="6024350">
            <a:off x="4795643" y="-351772"/>
            <a:ext cx="2577663" cy="1986317"/>
          </a:xfrm>
          <a:prstGeom prst="rect">
            <a:avLst/>
          </a:prstGeom>
        </p:spPr>
      </p:pic>
      <p:pic>
        <p:nvPicPr>
          <p:cNvPr id="19" name="Imagen 18" descr="Imagen que contiene Forma&#10;&#10;Descripción generada automáticamente">
            <a:extLst>
              <a:ext uri="{FF2B5EF4-FFF2-40B4-BE49-F238E27FC236}">
                <a16:creationId xmlns:a16="http://schemas.microsoft.com/office/drawing/2014/main" id="{C9AA8283-52B3-8F3A-114D-AFD6C370F96A}"/>
              </a:ext>
            </a:extLst>
          </p:cNvPr>
          <p:cNvPicPr>
            <a:picLocks noChangeAspect="1"/>
          </p:cNvPicPr>
          <p:nvPr userDrawn="1"/>
        </p:nvPicPr>
        <p:blipFill>
          <a:blip r:embed="rId11"/>
          <a:stretch>
            <a:fillRect/>
          </a:stretch>
        </p:blipFill>
        <p:spPr>
          <a:xfrm>
            <a:off x="10494238" y="514059"/>
            <a:ext cx="1230829" cy="1247767"/>
          </a:xfrm>
          <a:prstGeom prst="rect">
            <a:avLst/>
          </a:prstGeom>
        </p:spPr>
      </p:pic>
      <p:sp>
        <p:nvSpPr>
          <p:cNvPr id="20" name="CuadroTexto 19">
            <a:extLst>
              <a:ext uri="{FF2B5EF4-FFF2-40B4-BE49-F238E27FC236}">
                <a16:creationId xmlns:a16="http://schemas.microsoft.com/office/drawing/2014/main" id="{5FD31E3F-8903-86C5-677E-408AD7B1B0D0}"/>
              </a:ext>
            </a:extLst>
          </p:cNvPr>
          <p:cNvSpPr txBox="1"/>
          <p:nvPr userDrawn="1"/>
        </p:nvSpPr>
        <p:spPr>
          <a:xfrm>
            <a:off x="7061200" y="5632496"/>
            <a:ext cx="4663867" cy="8617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000" dirty="0" err="1">
                <a:solidFill>
                  <a:schemeClr val="bg2">
                    <a:lumMod val="50000"/>
                  </a:schemeClr>
                </a:solidFill>
                <a:effectLst/>
                <a:latin typeface="Helvetica" pitchFamily="2" charset="0"/>
              </a:rPr>
              <a:t>Funded</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by</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European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Union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Views</a:t>
            </a:r>
            <a:r>
              <a:rPr lang="es-ES" sz="1000" dirty="0">
                <a:solidFill>
                  <a:schemeClr val="bg2">
                    <a:lumMod val="50000"/>
                  </a:schemeClr>
                </a:solidFill>
                <a:effectLst/>
                <a:latin typeface="Helvetica" pitchFamily="2" charset="0"/>
              </a:rPr>
              <a:t> and </a:t>
            </a:r>
            <a:r>
              <a:rPr lang="es-ES" sz="1000" dirty="0" err="1">
                <a:solidFill>
                  <a:schemeClr val="bg2">
                    <a:lumMod val="50000"/>
                  </a:schemeClr>
                </a:solidFill>
                <a:effectLst/>
                <a:latin typeface="Helvetica" pitchFamily="2" charset="0"/>
              </a:rPr>
              <a:t>opinions</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expressed</a:t>
            </a:r>
            <a:r>
              <a:rPr lang="es-ES" sz="1000" dirty="0">
                <a:solidFill>
                  <a:schemeClr val="bg2">
                    <a:lumMod val="50000"/>
                  </a:schemeClr>
                </a:solidFill>
                <a:effectLst/>
                <a:latin typeface="Helvetica" pitchFamily="2" charset="0"/>
              </a:rPr>
              <a:t> are </a:t>
            </a:r>
            <a:r>
              <a:rPr lang="es-ES" sz="1000" dirty="0" err="1">
                <a:solidFill>
                  <a:schemeClr val="bg2">
                    <a:lumMod val="50000"/>
                  </a:schemeClr>
                </a:solidFill>
                <a:effectLst/>
                <a:latin typeface="Helvetica" pitchFamily="2" charset="0"/>
              </a:rPr>
              <a:t>however</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those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of</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author</a:t>
            </a:r>
            <a:r>
              <a:rPr lang="es-ES" sz="1000" dirty="0">
                <a:solidFill>
                  <a:schemeClr val="bg2">
                    <a:lumMod val="50000"/>
                  </a:schemeClr>
                </a:solidFill>
                <a:effectLst/>
                <a:latin typeface="Helvetica" pitchFamily="2" charset="0"/>
              </a:rPr>
              <a:t> (s) </a:t>
            </a:r>
            <a:r>
              <a:rPr lang="es-ES" sz="1000" dirty="0" err="1">
                <a:solidFill>
                  <a:schemeClr val="bg2">
                    <a:lumMod val="50000"/>
                  </a:schemeClr>
                </a:solidFill>
                <a:effectLst/>
                <a:latin typeface="Helvetica" pitchFamily="2" charset="0"/>
              </a:rPr>
              <a:t>only</a:t>
            </a:r>
            <a:r>
              <a:rPr lang="es-ES" sz="1000" dirty="0">
                <a:solidFill>
                  <a:schemeClr val="bg2">
                    <a:lumMod val="50000"/>
                  </a:schemeClr>
                </a:solidFill>
                <a:effectLst/>
                <a:latin typeface="Helvetica" pitchFamily="2" charset="0"/>
              </a:rPr>
              <a:t> and do </a:t>
            </a:r>
            <a:r>
              <a:rPr lang="es-ES" sz="1000" dirty="0" err="1">
                <a:solidFill>
                  <a:schemeClr val="bg2">
                    <a:lumMod val="50000"/>
                  </a:schemeClr>
                </a:solidFill>
                <a:effectLst/>
                <a:latin typeface="Helvetica" pitchFamily="2" charset="0"/>
              </a:rPr>
              <a:t>not</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necessarily</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reflect</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those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of</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European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Union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or</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European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Education</a:t>
            </a:r>
            <a:r>
              <a:rPr lang="es-ES" sz="1000" dirty="0">
                <a:solidFill>
                  <a:schemeClr val="bg2">
                    <a:lumMod val="50000"/>
                  </a:schemeClr>
                </a:solidFill>
                <a:effectLst/>
                <a:latin typeface="Helvetica" pitchFamily="2" charset="0"/>
              </a:rPr>
              <a:t> and Culture Executive Agency (EACEA). </a:t>
            </a:r>
            <a:r>
              <a:rPr lang="es-ES" sz="1000" dirty="0" err="1">
                <a:solidFill>
                  <a:schemeClr val="bg2">
                    <a:lumMod val="50000"/>
                  </a:schemeClr>
                </a:solidFill>
                <a:effectLst/>
                <a:latin typeface="Helvetica" pitchFamily="2" charset="0"/>
              </a:rPr>
              <a:t>Neither</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European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Union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nor</a:t>
            </a:r>
            <a:r>
              <a:rPr lang="es-ES" sz="1000" dirty="0">
                <a:solidFill>
                  <a:schemeClr val="bg2">
                    <a:lumMod val="50000"/>
                  </a:schemeClr>
                </a:solidFill>
                <a:effectLst/>
                <a:latin typeface="Helvetica" pitchFamily="2" charset="0"/>
              </a:rPr>
              <a:t> EACE can be </a:t>
            </a:r>
            <a:r>
              <a:rPr lang="es-ES" sz="1000" dirty="0" err="1">
                <a:solidFill>
                  <a:schemeClr val="bg2">
                    <a:lumMod val="50000"/>
                  </a:schemeClr>
                </a:solidFill>
                <a:effectLst/>
                <a:latin typeface="Helvetica" pitchFamily="2" charset="0"/>
              </a:rPr>
              <a:t>held</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responsible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for</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them</a:t>
            </a:r>
            <a:r>
              <a:rPr lang="es-ES" sz="1000" dirty="0">
                <a:solidFill>
                  <a:schemeClr val="bg2">
                    <a:lumMod val="50000"/>
                  </a:schemeClr>
                </a:solidFill>
                <a:effectLst/>
                <a:latin typeface="Helvetica" pitchFamily="2" charset="0"/>
              </a:rPr>
              <a:t>.</a:t>
            </a:r>
          </a:p>
          <a:p>
            <a:pPr algn="just"/>
            <a:endParaRPr lang="en-GB" sz="1000" dirty="0">
              <a:solidFill>
                <a:schemeClr val="bg2">
                  <a:lumMod val="50000"/>
                </a:schemeClr>
              </a:solidFill>
            </a:endParaRPr>
          </a:p>
        </p:txBody>
      </p:sp>
      <p:sp>
        <p:nvSpPr>
          <p:cNvPr id="21" name="CuadroTexto 20">
            <a:extLst>
              <a:ext uri="{FF2B5EF4-FFF2-40B4-BE49-F238E27FC236}">
                <a16:creationId xmlns:a16="http://schemas.microsoft.com/office/drawing/2014/main" id="{3C69EAAB-3A69-9DCB-7125-BF2B18AF4933}"/>
              </a:ext>
            </a:extLst>
          </p:cNvPr>
          <p:cNvSpPr txBox="1"/>
          <p:nvPr userDrawn="1"/>
        </p:nvSpPr>
        <p:spPr>
          <a:xfrm>
            <a:off x="7067911" y="5295886"/>
            <a:ext cx="4079363" cy="400110"/>
          </a:xfrm>
          <a:prstGeom prst="rect">
            <a:avLst/>
          </a:prstGeom>
          <a:noFill/>
        </p:spPr>
        <p:txBody>
          <a:bodyPr wrap="square" rtlCol="0">
            <a:spAutoFit/>
          </a:bodyPr>
          <a:lstStyle/>
          <a:p>
            <a:r>
              <a:rPr lang="es-ES" sz="1000" b="1" dirty="0">
                <a:solidFill>
                  <a:srgbClr val="F68132"/>
                </a:solidFill>
                <a:effectLst/>
                <a:latin typeface="Helvetica" pitchFamily="2" charset="0"/>
              </a:rPr>
              <a:t>ERASMUS PLUS - KA2 STRATEGIC PARTNERSHIP</a:t>
            </a:r>
          </a:p>
          <a:p>
            <a:r>
              <a:rPr lang="es-ES" sz="1000" b="1" dirty="0">
                <a:solidFill>
                  <a:srgbClr val="59AF37"/>
                </a:solidFill>
                <a:effectLst/>
                <a:latin typeface="Helvetica" pitchFamily="2" charset="0"/>
              </a:rPr>
              <a:t>Grant </a:t>
            </a:r>
            <a:r>
              <a:rPr lang="es-ES" sz="1000" b="1" dirty="0" err="1">
                <a:solidFill>
                  <a:srgbClr val="59AF37"/>
                </a:solidFill>
                <a:effectLst/>
                <a:latin typeface="Helvetica" pitchFamily="2" charset="0"/>
              </a:rPr>
              <a:t>Agreement</a:t>
            </a:r>
            <a:r>
              <a:rPr lang="es-ES" sz="1000" b="1" dirty="0">
                <a:solidFill>
                  <a:srgbClr val="59AF37"/>
                </a:solidFill>
                <a:effectLst/>
                <a:latin typeface="Helvetica" pitchFamily="2" charset="0"/>
              </a:rPr>
              <a:t> No. 2023-1-FR01-KA220-ADU-000153638</a:t>
            </a:r>
          </a:p>
        </p:txBody>
      </p:sp>
    </p:spTree>
    <p:extLst>
      <p:ext uri="{BB962C8B-B14F-4D97-AF65-F5344CB8AC3E}">
        <p14:creationId xmlns:p14="http://schemas.microsoft.com/office/powerpoint/2010/main" val="3652854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ECDFB287-0AA5-A79E-1197-E9F97C1AEEDA}"/>
              </a:ext>
            </a:extLst>
          </p:cNvPr>
          <p:cNvSpPr>
            <a:spLocks noGrp="1"/>
          </p:cNvSpPr>
          <p:nvPr>
            <p:ph type="title" hasCustomPrompt="1"/>
          </p:nvPr>
        </p:nvSpPr>
        <p:spPr>
          <a:xfrm>
            <a:off x="629022" y="1313558"/>
            <a:ext cx="5709497" cy="524629"/>
          </a:xfrm>
          <a:noFill/>
        </p:spPr>
        <p:txBody>
          <a:bodyPr anchor="t">
            <a:noAutofit/>
          </a:bodyPr>
          <a:lstStyle>
            <a:lvl1pPr>
              <a:defRPr sz="3800" b="1">
                <a:solidFill>
                  <a:srgbClr val="331535"/>
                </a:solidFill>
                <a:latin typeface="Arial" panose="020B0604020202020204" pitchFamily="34" charset="0"/>
                <a:cs typeface="Arial" panose="020B0604020202020204" pitchFamily="34" charset="0"/>
              </a:defRPr>
            </a:lvl1pPr>
          </a:lstStyle>
          <a:p>
            <a:r>
              <a:rPr lang="es-ES" dirty="0" err="1"/>
              <a:t>Heading</a:t>
            </a:r>
            <a:endParaRPr lang="es-ES" dirty="0"/>
          </a:p>
        </p:txBody>
      </p:sp>
      <p:sp>
        <p:nvSpPr>
          <p:cNvPr id="8" name="Marcador de pie de página 3">
            <a:extLst>
              <a:ext uri="{FF2B5EF4-FFF2-40B4-BE49-F238E27FC236}">
                <a16:creationId xmlns:a16="http://schemas.microsoft.com/office/drawing/2014/main" id="{8AAB59A8-8A7F-EF7A-942E-225D0DEA4D09}"/>
              </a:ext>
            </a:extLst>
          </p:cNvPr>
          <p:cNvSpPr>
            <a:spLocks noGrp="1"/>
          </p:cNvSpPr>
          <p:nvPr>
            <p:ph type="ftr" sz="quarter" idx="11"/>
          </p:nvPr>
        </p:nvSpPr>
        <p:spPr>
          <a:xfrm>
            <a:off x="7274859" y="393666"/>
            <a:ext cx="4235866" cy="365125"/>
          </a:xfrm>
        </p:spPr>
        <p:txBody>
          <a:bodyPr/>
          <a:lstStyle>
            <a:lvl1pPr algn="r">
              <a:defRPr sz="1050">
                <a:solidFill>
                  <a:srgbClr val="331535"/>
                </a:solidFill>
                <a:latin typeface="Arial" panose="020B0604020202020204" pitchFamily="34" charset="0"/>
                <a:cs typeface="Arial" panose="020B0604020202020204" pitchFamily="34" charset="0"/>
              </a:defRPr>
            </a:lvl1pPr>
          </a:lstStyle>
          <a:p>
            <a:r>
              <a:rPr lang="en-US" dirty="0"/>
              <a:t>Your Name – Your </a:t>
            </a:r>
            <a:r>
              <a:rPr lang="en-US" dirty="0" err="1"/>
              <a:t>Organisation’s</a:t>
            </a:r>
            <a:r>
              <a:rPr lang="en-US" dirty="0"/>
              <a:t> name</a:t>
            </a:r>
          </a:p>
        </p:txBody>
      </p:sp>
      <p:sp>
        <p:nvSpPr>
          <p:cNvPr id="9" name="Date Placeholder 8">
            <a:extLst>
              <a:ext uri="{FF2B5EF4-FFF2-40B4-BE49-F238E27FC236}">
                <a16:creationId xmlns:a16="http://schemas.microsoft.com/office/drawing/2014/main" id="{598AD08D-CD59-BCC3-DD13-F9F77BC71BAA}"/>
              </a:ext>
            </a:extLst>
          </p:cNvPr>
          <p:cNvSpPr>
            <a:spLocks noGrp="1"/>
          </p:cNvSpPr>
          <p:nvPr>
            <p:ph type="dt" sz="half" idx="14"/>
          </p:nvPr>
        </p:nvSpPr>
        <p:spPr>
          <a:xfrm>
            <a:off x="4429286" y="390901"/>
            <a:ext cx="2743200" cy="365125"/>
          </a:xfrm>
        </p:spPr>
        <p:txBody>
          <a:bodyPr/>
          <a:lstStyle>
            <a:lvl1pPr algn="ctr">
              <a:defRPr sz="1050">
                <a:solidFill>
                  <a:srgbClr val="331535"/>
                </a:solidFill>
                <a:latin typeface="Arial" panose="020B0604020202020204" pitchFamily="34" charset="0"/>
                <a:cs typeface="Arial" panose="020B0604020202020204" pitchFamily="34" charset="0"/>
              </a:defRPr>
            </a:lvl1pPr>
          </a:lstStyle>
          <a:p>
            <a:fld id="{8B5DC1A8-9426-5242-A3FE-A1307E09766A}" type="datetime1">
              <a:rPr lang="es-ES" smtClean="0"/>
              <a:t>28/03/2025</a:t>
            </a:fld>
            <a:endParaRPr lang="es-ES" dirty="0"/>
          </a:p>
        </p:txBody>
      </p:sp>
      <p:sp>
        <p:nvSpPr>
          <p:cNvPr id="10" name="Marcador de número de diapositiva 4">
            <a:extLst>
              <a:ext uri="{FF2B5EF4-FFF2-40B4-BE49-F238E27FC236}">
                <a16:creationId xmlns:a16="http://schemas.microsoft.com/office/drawing/2014/main" id="{61F304CA-DAA3-5EFE-1288-BFC1290BAB7E}"/>
              </a:ext>
            </a:extLst>
          </p:cNvPr>
          <p:cNvSpPr>
            <a:spLocks noGrp="1"/>
          </p:cNvSpPr>
          <p:nvPr>
            <p:ph type="sldNum" sz="quarter" idx="12"/>
          </p:nvPr>
        </p:nvSpPr>
        <p:spPr>
          <a:xfrm>
            <a:off x="8767525" y="6177517"/>
            <a:ext cx="2743200" cy="350589"/>
          </a:xfrm>
        </p:spPr>
        <p:txBody>
          <a:bodyPr/>
          <a:lstStyle>
            <a:lvl1pPr>
              <a:defRPr sz="1300" b="1">
                <a:solidFill>
                  <a:schemeClr val="tx1"/>
                </a:solidFill>
                <a:latin typeface="Arial" panose="020B0604020202020204" pitchFamily="34" charset="0"/>
                <a:cs typeface="Arial" panose="020B0604020202020204" pitchFamily="34" charset="0"/>
              </a:defRPr>
            </a:lvl1pPr>
          </a:lstStyle>
          <a:p>
            <a:fld id="{1EFF97C0-89C0-8A4C-9EEA-3CADCA393802}" type="slidenum">
              <a:rPr lang="es-ES" smtClean="0"/>
              <a:pPr/>
              <a:t>‹Nr.›</a:t>
            </a:fld>
            <a:endParaRPr lang="es-ES" dirty="0"/>
          </a:p>
        </p:txBody>
      </p:sp>
      <p:pic>
        <p:nvPicPr>
          <p:cNvPr id="2" name="Imagen 1" descr="Logotipo&#10;&#10;Descripción generada automáticamente">
            <a:extLst>
              <a:ext uri="{FF2B5EF4-FFF2-40B4-BE49-F238E27FC236}">
                <a16:creationId xmlns:a16="http://schemas.microsoft.com/office/drawing/2014/main" id="{E8F78307-0891-1B50-F2F7-DA6D0667D924}"/>
              </a:ext>
            </a:extLst>
          </p:cNvPr>
          <p:cNvPicPr>
            <a:picLocks noChangeAspect="1"/>
          </p:cNvPicPr>
          <p:nvPr userDrawn="1"/>
        </p:nvPicPr>
        <p:blipFill>
          <a:blip r:embed="rId2"/>
          <a:stretch>
            <a:fillRect/>
          </a:stretch>
        </p:blipFill>
        <p:spPr>
          <a:xfrm>
            <a:off x="524329" y="341351"/>
            <a:ext cx="2129971" cy="568192"/>
          </a:xfrm>
          <a:prstGeom prst="rect">
            <a:avLst/>
          </a:prstGeom>
        </p:spPr>
      </p:pic>
      <p:sp>
        <p:nvSpPr>
          <p:cNvPr id="3" name="Rectángulo 2">
            <a:extLst>
              <a:ext uri="{FF2B5EF4-FFF2-40B4-BE49-F238E27FC236}">
                <a16:creationId xmlns:a16="http://schemas.microsoft.com/office/drawing/2014/main" id="{B3350012-2EF9-17E4-CA8D-499F47589936}"/>
              </a:ext>
            </a:extLst>
          </p:cNvPr>
          <p:cNvSpPr/>
          <p:nvPr userDrawn="1"/>
        </p:nvSpPr>
        <p:spPr>
          <a:xfrm>
            <a:off x="0" y="6769100"/>
            <a:ext cx="12192000" cy="127000"/>
          </a:xfrm>
          <a:prstGeom prst="rect">
            <a:avLst/>
          </a:prstGeom>
          <a:solidFill>
            <a:srgbClr val="59AF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432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EE0D79F-DCDA-7F3B-0B9A-672FEC1B2C5A}"/>
              </a:ext>
            </a:extLst>
          </p:cNvPr>
          <p:cNvSpPr/>
          <p:nvPr userDrawn="1"/>
        </p:nvSpPr>
        <p:spPr>
          <a:xfrm>
            <a:off x="0" y="0"/>
            <a:ext cx="3668486" cy="6858000"/>
          </a:xfrm>
          <a:prstGeom prst="rect">
            <a:avLst/>
          </a:prstGeom>
          <a:solidFill>
            <a:schemeClr val="accent2">
              <a:lumMod val="20000"/>
              <a:lumOff val="80000"/>
              <a:alpha val="330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Lágrima 4">
            <a:extLst>
              <a:ext uri="{FF2B5EF4-FFF2-40B4-BE49-F238E27FC236}">
                <a16:creationId xmlns:a16="http://schemas.microsoft.com/office/drawing/2014/main" id="{EDD4D3A8-074B-314C-97F5-1554D3975D1F}"/>
              </a:ext>
            </a:extLst>
          </p:cNvPr>
          <p:cNvSpPr/>
          <p:nvPr userDrawn="1"/>
        </p:nvSpPr>
        <p:spPr>
          <a:xfrm rot="16200000">
            <a:off x="694336" y="1294844"/>
            <a:ext cx="4844315" cy="4844315"/>
          </a:xfrm>
          <a:prstGeom prst="teardrop">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ontent Placeholder 7">
            <a:extLst>
              <a:ext uri="{FF2B5EF4-FFF2-40B4-BE49-F238E27FC236}">
                <a16:creationId xmlns:a16="http://schemas.microsoft.com/office/drawing/2014/main" id="{6D707B52-02C9-3A8B-D778-2E05B3C0B54C}"/>
              </a:ext>
            </a:extLst>
          </p:cNvPr>
          <p:cNvSpPr>
            <a:spLocks noGrp="1"/>
          </p:cNvSpPr>
          <p:nvPr>
            <p:ph sz="quarter" idx="13" hasCustomPrompt="1"/>
          </p:nvPr>
        </p:nvSpPr>
        <p:spPr>
          <a:xfrm>
            <a:off x="5800886" y="3061991"/>
            <a:ext cx="5709839" cy="2749700"/>
          </a:xfrm>
        </p:spPr>
        <p:txBody>
          <a:bodyPr>
            <a:noAutofit/>
          </a:bodyPr>
          <a:lstStyle>
            <a:lvl1pPr marL="0" indent="0" algn="just">
              <a:lnSpc>
                <a:spcPct val="100000"/>
              </a:lnSpc>
              <a:buNone/>
              <a:defRPr sz="1400">
                <a:solidFill>
                  <a:schemeClr val="bg2">
                    <a:lumMod val="25000"/>
                  </a:schemeClr>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a:t>
            </a:r>
          </a:p>
          <a:p>
            <a:pPr lvl="0"/>
            <a:endParaRPr lang="en-US" dirty="0"/>
          </a:p>
          <a:p>
            <a:pPr lvl="0"/>
            <a:endParaRPr lang="en-US" dirty="0"/>
          </a:p>
        </p:txBody>
      </p:sp>
      <p:sp>
        <p:nvSpPr>
          <p:cNvPr id="6" name="Título 1">
            <a:extLst>
              <a:ext uri="{FF2B5EF4-FFF2-40B4-BE49-F238E27FC236}">
                <a16:creationId xmlns:a16="http://schemas.microsoft.com/office/drawing/2014/main" id="{C49DAF09-7083-1FE3-70AE-D40CD47AD976}"/>
              </a:ext>
            </a:extLst>
          </p:cNvPr>
          <p:cNvSpPr>
            <a:spLocks noGrp="1"/>
          </p:cNvSpPr>
          <p:nvPr>
            <p:ph type="title" hasCustomPrompt="1"/>
          </p:nvPr>
        </p:nvSpPr>
        <p:spPr>
          <a:xfrm>
            <a:off x="5801227" y="1803213"/>
            <a:ext cx="5709497" cy="524629"/>
          </a:xfrm>
          <a:noFill/>
        </p:spPr>
        <p:txBody>
          <a:bodyPr anchor="t">
            <a:noAutofit/>
          </a:bodyPr>
          <a:lstStyle>
            <a:lvl1pPr>
              <a:defRPr sz="3800" b="1">
                <a:solidFill>
                  <a:srgbClr val="331535"/>
                </a:solidFill>
                <a:latin typeface="Arial" panose="020B0604020202020204" pitchFamily="34" charset="0"/>
                <a:cs typeface="Arial" panose="020B0604020202020204" pitchFamily="34" charset="0"/>
              </a:defRPr>
            </a:lvl1pPr>
          </a:lstStyle>
          <a:p>
            <a:r>
              <a:rPr lang="es-ES" dirty="0" err="1"/>
              <a:t>Heading</a:t>
            </a:r>
            <a:endParaRPr lang="es-ES" dirty="0"/>
          </a:p>
        </p:txBody>
      </p:sp>
      <p:sp>
        <p:nvSpPr>
          <p:cNvPr id="10" name="Marcador de pie de página 3">
            <a:extLst>
              <a:ext uri="{FF2B5EF4-FFF2-40B4-BE49-F238E27FC236}">
                <a16:creationId xmlns:a16="http://schemas.microsoft.com/office/drawing/2014/main" id="{170B5539-8C61-B9FD-B0E5-E1F8352D1BF1}"/>
              </a:ext>
            </a:extLst>
          </p:cNvPr>
          <p:cNvSpPr>
            <a:spLocks noGrp="1"/>
          </p:cNvSpPr>
          <p:nvPr>
            <p:ph type="ftr" sz="quarter" idx="11"/>
          </p:nvPr>
        </p:nvSpPr>
        <p:spPr>
          <a:xfrm>
            <a:off x="7274859" y="393666"/>
            <a:ext cx="4235866" cy="365125"/>
          </a:xfrm>
        </p:spPr>
        <p:txBody>
          <a:bodyPr/>
          <a:lstStyle>
            <a:lvl1pPr algn="r">
              <a:defRPr sz="1050">
                <a:solidFill>
                  <a:srgbClr val="331535"/>
                </a:solidFill>
                <a:latin typeface="Arial" panose="020B0604020202020204" pitchFamily="34" charset="0"/>
                <a:cs typeface="Arial" panose="020B0604020202020204" pitchFamily="34" charset="0"/>
              </a:defRPr>
            </a:lvl1pPr>
          </a:lstStyle>
          <a:p>
            <a:r>
              <a:rPr lang="en-US" dirty="0"/>
              <a:t>Your Name – Your </a:t>
            </a:r>
            <a:r>
              <a:rPr lang="en-US" dirty="0" err="1"/>
              <a:t>Organisation’s</a:t>
            </a:r>
            <a:r>
              <a:rPr lang="en-US" dirty="0"/>
              <a:t> name</a:t>
            </a:r>
          </a:p>
        </p:txBody>
      </p:sp>
      <p:sp>
        <p:nvSpPr>
          <p:cNvPr id="12" name="Date Placeholder 8">
            <a:extLst>
              <a:ext uri="{FF2B5EF4-FFF2-40B4-BE49-F238E27FC236}">
                <a16:creationId xmlns:a16="http://schemas.microsoft.com/office/drawing/2014/main" id="{61644D17-64BC-8382-B404-BABBD65802BF}"/>
              </a:ext>
            </a:extLst>
          </p:cNvPr>
          <p:cNvSpPr>
            <a:spLocks noGrp="1"/>
          </p:cNvSpPr>
          <p:nvPr>
            <p:ph type="dt" sz="half" idx="14"/>
          </p:nvPr>
        </p:nvSpPr>
        <p:spPr>
          <a:xfrm>
            <a:off x="4429286" y="390901"/>
            <a:ext cx="2743200" cy="365125"/>
          </a:xfrm>
        </p:spPr>
        <p:txBody>
          <a:bodyPr/>
          <a:lstStyle>
            <a:lvl1pPr algn="ctr">
              <a:defRPr sz="1050">
                <a:solidFill>
                  <a:srgbClr val="331535"/>
                </a:solidFill>
                <a:latin typeface="Arial" panose="020B0604020202020204" pitchFamily="34" charset="0"/>
                <a:cs typeface="Arial" panose="020B0604020202020204" pitchFamily="34" charset="0"/>
              </a:defRPr>
            </a:lvl1pPr>
          </a:lstStyle>
          <a:p>
            <a:fld id="{8B5DC1A8-9426-5242-A3FE-A1307E09766A}" type="datetime1">
              <a:rPr lang="es-ES" smtClean="0"/>
              <a:t>28/03/2025</a:t>
            </a:fld>
            <a:endParaRPr lang="es-ES" dirty="0"/>
          </a:p>
        </p:txBody>
      </p:sp>
      <p:sp>
        <p:nvSpPr>
          <p:cNvPr id="16" name="Marcador de número de diapositiva 4">
            <a:extLst>
              <a:ext uri="{FF2B5EF4-FFF2-40B4-BE49-F238E27FC236}">
                <a16:creationId xmlns:a16="http://schemas.microsoft.com/office/drawing/2014/main" id="{5EFF03AE-FCCA-1618-7596-D2EFD3FC2F91}"/>
              </a:ext>
            </a:extLst>
          </p:cNvPr>
          <p:cNvSpPr>
            <a:spLocks noGrp="1"/>
          </p:cNvSpPr>
          <p:nvPr>
            <p:ph type="sldNum" sz="quarter" idx="12"/>
          </p:nvPr>
        </p:nvSpPr>
        <p:spPr>
          <a:xfrm>
            <a:off x="8767525" y="6177517"/>
            <a:ext cx="2743200" cy="350589"/>
          </a:xfrm>
        </p:spPr>
        <p:txBody>
          <a:bodyPr/>
          <a:lstStyle>
            <a:lvl1pPr>
              <a:defRPr sz="1300" b="1">
                <a:solidFill>
                  <a:schemeClr val="tx1"/>
                </a:solidFill>
                <a:latin typeface="Arial" panose="020B0604020202020204" pitchFamily="34" charset="0"/>
                <a:cs typeface="Arial" panose="020B0604020202020204" pitchFamily="34" charset="0"/>
              </a:defRPr>
            </a:lvl1pPr>
          </a:lstStyle>
          <a:p>
            <a:fld id="{1EFF97C0-89C0-8A4C-9EEA-3CADCA393802}" type="slidenum">
              <a:rPr lang="es-ES" smtClean="0"/>
              <a:pPr/>
              <a:t>‹Nr.›</a:t>
            </a:fld>
            <a:endParaRPr lang="es-ES" dirty="0"/>
          </a:p>
        </p:txBody>
      </p:sp>
      <p:sp>
        <p:nvSpPr>
          <p:cNvPr id="13" name="Marcador de texto 7">
            <a:extLst>
              <a:ext uri="{FF2B5EF4-FFF2-40B4-BE49-F238E27FC236}">
                <a16:creationId xmlns:a16="http://schemas.microsoft.com/office/drawing/2014/main" id="{65526418-A556-1FB9-715C-C04660A1EDA3}"/>
              </a:ext>
            </a:extLst>
          </p:cNvPr>
          <p:cNvSpPr>
            <a:spLocks noGrp="1"/>
          </p:cNvSpPr>
          <p:nvPr>
            <p:ph type="body" sz="quarter" idx="18" hasCustomPrompt="1"/>
          </p:nvPr>
        </p:nvSpPr>
        <p:spPr>
          <a:xfrm>
            <a:off x="5787780" y="2637876"/>
            <a:ext cx="5709497" cy="413228"/>
          </a:xfrm>
        </p:spPr>
        <p:txBody>
          <a:bodyPr>
            <a:normAutofit/>
          </a:bodyPr>
          <a:lstStyle>
            <a:lvl1pPr marL="0" indent="0">
              <a:buNone/>
              <a:defRPr sz="1900" b="1">
                <a:solidFill>
                  <a:srgbClr val="F68132"/>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
        <p:nvSpPr>
          <p:cNvPr id="4" name="Marcador de posición de imagen 3">
            <a:extLst>
              <a:ext uri="{FF2B5EF4-FFF2-40B4-BE49-F238E27FC236}">
                <a16:creationId xmlns:a16="http://schemas.microsoft.com/office/drawing/2014/main" id="{60CC7817-1D40-B77A-194A-A5B4E327A4C6}"/>
              </a:ext>
            </a:extLst>
          </p:cNvPr>
          <p:cNvSpPr>
            <a:spLocks noGrp="1"/>
          </p:cNvSpPr>
          <p:nvPr>
            <p:ph type="pic" sz="quarter" idx="19"/>
          </p:nvPr>
        </p:nvSpPr>
        <p:spPr>
          <a:xfrm flipH="1">
            <a:off x="1022216" y="1651049"/>
            <a:ext cx="4192629" cy="4135448"/>
          </a:xfrm>
          <a:prstGeom prst="teardrop">
            <a:avLst/>
          </a:prstGeom>
          <a:solidFill>
            <a:schemeClr val="bg2"/>
          </a:solidFill>
        </p:spPr>
        <p:txBody>
          <a:bodyPr/>
          <a:lstStyle>
            <a:lvl1pPr marL="0" indent="0" algn="ctr">
              <a:buNone/>
              <a:defRPr/>
            </a:lvl1pPr>
          </a:lstStyle>
          <a:p>
            <a:endParaRPr lang="es-ES" dirty="0"/>
          </a:p>
        </p:txBody>
      </p:sp>
      <p:pic>
        <p:nvPicPr>
          <p:cNvPr id="2" name="Imagen 1" descr="Logotipo&#10;&#10;Descripción generada automáticamente">
            <a:extLst>
              <a:ext uri="{FF2B5EF4-FFF2-40B4-BE49-F238E27FC236}">
                <a16:creationId xmlns:a16="http://schemas.microsoft.com/office/drawing/2014/main" id="{AFD9C54A-EF26-D595-8F73-F47F47415A04}"/>
              </a:ext>
            </a:extLst>
          </p:cNvPr>
          <p:cNvPicPr>
            <a:picLocks noChangeAspect="1"/>
          </p:cNvPicPr>
          <p:nvPr userDrawn="1"/>
        </p:nvPicPr>
        <p:blipFill>
          <a:blip r:embed="rId2"/>
          <a:stretch>
            <a:fillRect/>
          </a:stretch>
        </p:blipFill>
        <p:spPr>
          <a:xfrm>
            <a:off x="524329" y="341351"/>
            <a:ext cx="2129971" cy="568192"/>
          </a:xfrm>
          <a:prstGeom prst="rect">
            <a:avLst/>
          </a:prstGeom>
        </p:spPr>
      </p:pic>
    </p:spTree>
    <p:extLst>
      <p:ext uri="{BB962C8B-B14F-4D97-AF65-F5344CB8AC3E}">
        <p14:creationId xmlns:p14="http://schemas.microsoft.com/office/powerpoint/2010/main" val="347803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title, subtitle, text">
    <p:spTree>
      <p:nvGrpSpPr>
        <p:cNvPr id="1" name=""/>
        <p:cNvGrpSpPr/>
        <p:nvPr/>
      </p:nvGrpSpPr>
      <p:grpSpPr>
        <a:xfrm>
          <a:off x="0" y="0"/>
          <a:ext cx="0" cy="0"/>
          <a:chOff x="0" y="0"/>
          <a:chExt cx="0" cy="0"/>
        </a:xfrm>
      </p:grpSpPr>
      <p:sp>
        <p:nvSpPr>
          <p:cNvPr id="10" name="Marcador de posición de imagen 9">
            <a:extLst>
              <a:ext uri="{FF2B5EF4-FFF2-40B4-BE49-F238E27FC236}">
                <a16:creationId xmlns:a16="http://schemas.microsoft.com/office/drawing/2014/main" id="{A4D294EA-5354-9A3E-4C00-7C8DA214F193}"/>
              </a:ext>
            </a:extLst>
          </p:cNvPr>
          <p:cNvSpPr>
            <a:spLocks noGrp="1"/>
          </p:cNvSpPr>
          <p:nvPr>
            <p:ph type="pic" sz="quarter" idx="15"/>
          </p:nvPr>
        </p:nvSpPr>
        <p:spPr>
          <a:xfrm>
            <a:off x="0" y="0"/>
            <a:ext cx="5466978" cy="5393634"/>
          </a:xfrm>
          <a:solidFill>
            <a:schemeClr val="bg1">
              <a:lumMod val="95000"/>
            </a:schemeClr>
          </a:solidFill>
        </p:spPr>
        <p:txBody>
          <a:bodyPr/>
          <a:lstStyle>
            <a:lvl1pPr marL="0" indent="0" algn="ctr">
              <a:buNone/>
              <a:defRPr/>
            </a:lvl1pPr>
          </a:lstStyle>
          <a:p>
            <a:endParaRPr lang="es-ES" dirty="0"/>
          </a:p>
          <a:p>
            <a:endParaRPr lang="es-ES" dirty="0"/>
          </a:p>
          <a:p>
            <a:endParaRPr lang="es-ES" dirty="0"/>
          </a:p>
          <a:p>
            <a:endParaRPr lang="es-ES" dirty="0"/>
          </a:p>
          <a:p>
            <a:r>
              <a:rPr lang="es-ES" dirty="0" err="1"/>
              <a:t>Photo</a:t>
            </a:r>
            <a:r>
              <a:rPr lang="es-ES" dirty="0"/>
              <a:t> </a:t>
            </a:r>
            <a:r>
              <a:rPr lang="es-ES" dirty="0" err="1"/>
              <a:t>here</a:t>
            </a:r>
            <a:endParaRPr lang="es-ES" dirty="0"/>
          </a:p>
        </p:txBody>
      </p:sp>
      <p:sp>
        <p:nvSpPr>
          <p:cNvPr id="11" name="Rectángulo 10">
            <a:extLst>
              <a:ext uri="{FF2B5EF4-FFF2-40B4-BE49-F238E27FC236}">
                <a16:creationId xmlns:a16="http://schemas.microsoft.com/office/drawing/2014/main" id="{4AB31038-3C86-073E-FE67-EF654A7300A4}"/>
              </a:ext>
            </a:extLst>
          </p:cNvPr>
          <p:cNvSpPr/>
          <p:nvPr userDrawn="1"/>
        </p:nvSpPr>
        <p:spPr>
          <a:xfrm>
            <a:off x="9711" y="5405209"/>
            <a:ext cx="5466978" cy="1464365"/>
          </a:xfrm>
          <a:prstGeom prst="rect">
            <a:avLst/>
          </a:prstGeom>
          <a:solidFill>
            <a:srgbClr val="59AF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solidFill>
                <a:srgbClr val="914B91"/>
              </a:solidFill>
            </a:endParaRPr>
          </a:p>
        </p:txBody>
      </p:sp>
      <p:sp>
        <p:nvSpPr>
          <p:cNvPr id="16" name="Marcador de texto 15">
            <a:extLst>
              <a:ext uri="{FF2B5EF4-FFF2-40B4-BE49-F238E27FC236}">
                <a16:creationId xmlns:a16="http://schemas.microsoft.com/office/drawing/2014/main" id="{D477C188-B185-BC8E-5B29-056209F89666}"/>
              </a:ext>
            </a:extLst>
          </p:cNvPr>
          <p:cNvSpPr>
            <a:spLocks noGrp="1"/>
          </p:cNvSpPr>
          <p:nvPr>
            <p:ph type="body" sz="quarter" idx="17" hasCustomPrompt="1"/>
          </p:nvPr>
        </p:nvSpPr>
        <p:spPr>
          <a:xfrm>
            <a:off x="471115" y="5777948"/>
            <a:ext cx="4564711" cy="833642"/>
          </a:xfrm>
        </p:spPr>
        <p:txBody>
          <a:bodyPr>
            <a:noAutofit/>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4" name="Marcador de pie de página 3">
            <a:extLst>
              <a:ext uri="{FF2B5EF4-FFF2-40B4-BE49-F238E27FC236}">
                <a16:creationId xmlns:a16="http://schemas.microsoft.com/office/drawing/2014/main" id="{4AA230D1-4DC4-C22C-055A-2B84864574C5}"/>
              </a:ext>
            </a:extLst>
          </p:cNvPr>
          <p:cNvSpPr>
            <a:spLocks noGrp="1"/>
          </p:cNvSpPr>
          <p:nvPr>
            <p:ph type="ftr" sz="quarter" idx="11"/>
          </p:nvPr>
        </p:nvSpPr>
        <p:spPr>
          <a:xfrm>
            <a:off x="7274859" y="393666"/>
            <a:ext cx="4235866" cy="365125"/>
          </a:xfrm>
        </p:spPr>
        <p:txBody>
          <a:bodyPr/>
          <a:lstStyle>
            <a:lvl1pPr algn="r">
              <a:defRPr sz="1050">
                <a:solidFill>
                  <a:srgbClr val="331535"/>
                </a:solidFill>
                <a:latin typeface="Arial" panose="020B0604020202020204" pitchFamily="34" charset="0"/>
                <a:cs typeface="Arial" panose="020B0604020202020204" pitchFamily="34" charset="0"/>
              </a:defRPr>
            </a:lvl1pPr>
          </a:lstStyle>
          <a:p>
            <a:r>
              <a:rPr lang="en-US" dirty="0"/>
              <a:t>Your Name – Your </a:t>
            </a:r>
            <a:r>
              <a:rPr lang="en-US" dirty="0" err="1"/>
              <a:t>Organisation’s</a:t>
            </a:r>
            <a:r>
              <a:rPr lang="en-US" dirty="0"/>
              <a:t> name</a:t>
            </a:r>
          </a:p>
        </p:txBody>
      </p:sp>
      <p:sp>
        <p:nvSpPr>
          <p:cNvPr id="9" name="Marcador de número de diapositiva 4">
            <a:extLst>
              <a:ext uri="{FF2B5EF4-FFF2-40B4-BE49-F238E27FC236}">
                <a16:creationId xmlns:a16="http://schemas.microsoft.com/office/drawing/2014/main" id="{3F3D7FE6-E816-0D48-5650-237BEEC9B31C}"/>
              </a:ext>
            </a:extLst>
          </p:cNvPr>
          <p:cNvSpPr>
            <a:spLocks noGrp="1"/>
          </p:cNvSpPr>
          <p:nvPr>
            <p:ph type="sldNum" sz="quarter" idx="12"/>
          </p:nvPr>
        </p:nvSpPr>
        <p:spPr>
          <a:xfrm>
            <a:off x="8767525" y="6177517"/>
            <a:ext cx="2743200" cy="350589"/>
          </a:xfrm>
        </p:spPr>
        <p:txBody>
          <a:bodyPr/>
          <a:lstStyle>
            <a:lvl1pPr>
              <a:defRPr sz="1300" b="1">
                <a:solidFill>
                  <a:schemeClr val="tx1"/>
                </a:solidFill>
                <a:latin typeface="Arial" panose="020B0604020202020204" pitchFamily="34" charset="0"/>
                <a:cs typeface="Arial" panose="020B0604020202020204" pitchFamily="34" charset="0"/>
              </a:defRPr>
            </a:lvl1pPr>
          </a:lstStyle>
          <a:p>
            <a:fld id="{1EFF97C0-89C0-8A4C-9EEA-3CADCA393802}" type="slidenum">
              <a:rPr lang="es-ES" smtClean="0"/>
              <a:pPr/>
              <a:t>‹Nr.›</a:t>
            </a:fld>
            <a:endParaRPr lang="es-ES" dirty="0"/>
          </a:p>
        </p:txBody>
      </p:sp>
      <p:sp>
        <p:nvSpPr>
          <p:cNvPr id="14" name="Content Placeholder 7">
            <a:extLst>
              <a:ext uri="{FF2B5EF4-FFF2-40B4-BE49-F238E27FC236}">
                <a16:creationId xmlns:a16="http://schemas.microsoft.com/office/drawing/2014/main" id="{13FE66DC-D7C7-7319-881F-03CD96E16B90}"/>
              </a:ext>
            </a:extLst>
          </p:cNvPr>
          <p:cNvSpPr>
            <a:spLocks noGrp="1"/>
          </p:cNvSpPr>
          <p:nvPr>
            <p:ph sz="quarter" idx="13" hasCustomPrompt="1"/>
          </p:nvPr>
        </p:nvSpPr>
        <p:spPr>
          <a:xfrm>
            <a:off x="6096000" y="2749473"/>
            <a:ext cx="5518898" cy="3199914"/>
          </a:xfrm>
        </p:spPr>
        <p:txBody>
          <a:bodyPr>
            <a:noAutofit/>
          </a:bodyPr>
          <a:lstStyle>
            <a:lvl1pPr marL="0" indent="0" algn="just">
              <a:lnSpc>
                <a:spcPct val="100000"/>
              </a:lnSpc>
              <a:buNone/>
              <a:defRPr sz="1400">
                <a:solidFill>
                  <a:schemeClr val="bg2">
                    <a:lumMod val="25000"/>
                  </a:schemeClr>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a:t>
            </a:r>
          </a:p>
          <a:p>
            <a:pPr lvl="0"/>
            <a:endParaRPr lang="en-US" dirty="0"/>
          </a:p>
          <a:p>
            <a:pPr lvl="0"/>
            <a:endParaRPr lang="en-US" dirty="0"/>
          </a:p>
        </p:txBody>
      </p:sp>
      <p:sp>
        <p:nvSpPr>
          <p:cNvPr id="15" name="Título 1">
            <a:extLst>
              <a:ext uri="{FF2B5EF4-FFF2-40B4-BE49-F238E27FC236}">
                <a16:creationId xmlns:a16="http://schemas.microsoft.com/office/drawing/2014/main" id="{183A05F5-7C73-ADA2-BA09-6985060395E4}"/>
              </a:ext>
            </a:extLst>
          </p:cNvPr>
          <p:cNvSpPr>
            <a:spLocks noGrp="1"/>
          </p:cNvSpPr>
          <p:nvPr>
            <p:ph type="title" hasCustomPrompt="1"/>
          </p:nvPr>
        </p:nvSpPr>
        <p:spPr>
          <a:xfrm>
            <a:off x="6096000" y="1490695"/>
            <a:ext cx="5518897" cy="524629"/>
          </a:xfrm>
          <a:noFill/>
        </p:spPr>
        <p:txBody>
          <a:bodyPr anchor="t">
            <a:noAutofit/>
          </a:bodyPr>
          <a:lstStyle>
            <a:lvl1pPr>
              <a:defRPr sz="3800" b="1">
                <a:solidFill>
                  <a:srgbClr val="331535"/>
                </a:solidFill>
                <a:latin typeface="Arial" panose="020B0604020202020204" pitchFamily="34" charset="0"/>
                <a:cs typeface="Arial" panose="020B0604020202020204" pitchFamily="34" charset="0"/>
              </a:defRPr>
            </a:lvl1pPr>
          </a:lstStyle>
          <a:p>
            <a:r>
              <a:rPr lang="es-ES" dirty="0" err="1"/>
              <a:t>Heading</a:t>
            </a:r>
            <a:endParaRPr lang="es-ES" dirty="0"/>
          </a:p>
        </p:txBody>
      </p:sp>
      <p:sp>
        <p:nvSpPr>
          <p:cNvPr id="17" name="Marcador de texto 7">
            <a:extLst>
              <a:ext uri="{FF2B5EF4-FFF2-40B4-BE49-F238E27FC236}">
                <a16:creationId xmlns:a16="http://schemas.microsoft.com/office/drawing/2014/main" id="{FC9674BD-66DA-6FBC-22B2-DA89944297A3}"/>
              </a:ext>
            </a:extLst>
          </p:cNvPr>
          <p:cNvSpPr>
            <a:spLocks noGrp="1"/>
          </p:cNvSpPr>
          <p:nvPr>
            <p:ph type="body" sz="quarter" idx="18" hasCustomPrompt="1"/>
          </p:nvPr>
        </p:nvSpPr>
        <p:spPr>
          <a:xfrm>
            <a:off x="6096000" y="2325358"/>
            <a:ext cx="5518897" cy="413228"/>
          </a:xfrm>
        </p:spPr>
        <p:txBody>
          <a:bodyPr>
            <a:normAutofit/>
          </a:bodyPr>
          <a:lstStyle>
            <a:lvl1pPr marL="0" indent="0">
              <a:buNone/>
              <a:defRPr sz="1900" b="1">
                <a:solidFill>
                  <a:srgbClr val="59AF37"/>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Tree>
    <p:extLst>
      <p:ext uri="{BB962C8B-B14F-4D97-AF65-F5344CB8AC3E}">
        <p14:creationId xmlns:p14="http://schemas.microsoft.com/office/powerpoint/2010/main" val="47865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Marcador de pie de página 3">
            <a:extLst>
              <a:ext uri="{FF2B5EF4-FFF2-40B4-BE49-F238E27FC236}">
                <a16:creationId xmlns:a16="http://schemas.microsoft.com/office/drawing/2014/main" id="{6E24DBEF-F88A-FCAA-67AF-74CE89633706}"/>
              </a:ext>
            </a:extLst>
          </p:cNvPr>
          <p:cNvSpPr>
            <a:spLocks noGrp="1"/>
          </p:cNvSpPr>
          <p:nvPr>
            <p:ph type="ftr" sz="quarter" idx="11"/>
          </p:nvPr>
        </p:nvSpPr>
        <p:spPr>
          <a:xfrm>
            <a:off x="7274859" y="393666"/>
            <a:ext cx="4235866" cy="365125"/>
          </a:xfrm>
        </p:spPr>
        <p:txBody>
          <a:bodyPr/>
          <a:lstStyle>
            <a:lvl1pPr algn="r">
              <a:defRPr sz="1050">
                <a:solidFill>
                  <a:srgbClr val="331535"/>
                </a:solidFill>
                <a:latin typeface="Arial" panose="020B0604020202020204" pitchFamily="34" charset="0"/>
                <a:cs typeface="Arial" panose="020B0604020202020204" pitchFamily="34" charset="0"/>
              </a:defRPr>
            </a:lvl1pPr>
          </a:lstStyle>
          <a:p>
            <a:r>
              <a:rPr lang="en-US" dirty="0"/>
              <a:t>Your Name – Your </a:t>
            </a:r>
            <a:r>
              <a:rPr lang="en-US" dirty="0" err="1"/>
              <a:t>Organisation’s</a:t>
            </a:r>
            <a:r>
              <a:rPr lang="en-US" dirty="0"/>
              <a:t> name</a:t>
            </a:r>
          </a:p>
        </p:txBody>
      </p:sp>
      <p:sp>
        <p:nvSpPr>
          <p:cNvPr id="6" name="Date Placeholder 8">
            <a:extLst>
              <a:ext uri="{FF2B5EF4-FFF2-40B4-BE49-F238E27FC236}">
                <a16:creationId xmlns:a16="http://schemas.microsoft.com/office/drawing/2014/main" id="{A1976DB7-F157-08AD-64A0-E64B8AD6FEF6}"/>
              </a:ext>
            </a:extLst>
          </p:cNvPr>
          <p:cNvSpPr>
            <a:spLocks noGrp="1"/>
          </p:cNvSpPr>
          <p:nvPr>
            <p:ph type="dt" sz="half" idx="14"/>
          </p:nvPr>
        </p:nvSpPr>
        <p:spPr>
          <a:xfrm>
            <a:off x="4429286" y="390901"/>
            <a:ext cx="2743200" cy="365125"/>
          </a:xfrm>
        </p:spPr>
        <p:txBody>
          <a:bodyPr/>
          <a:lstStyle>
            <a:lvl1pPr algn="ctr">
              <a:defRPr sz="1050">
                <a:solidFill>
                  <a:srgbClr val="331535"/>
                </a:solidFill>
                <a:latin typeface="Arial" panose="020B0604020202020204" pitchFamily="34" charset="0"/>
                <a:cs typeface="Arial" panose="020B0604020202020204" pitchFamily="34" charset="0"/>
              </a:defRPr>
            </a:lvl1pPr>
          </a:lstStyle>
          <a:p>
            <a:fld id="{8B5DC1A8-9426-5242-A3FE-A1307E09766A}" type="datetime1">
              <a:rPr lang="es-ES" smtClean="0"/>
              <a:t>28/03/2025</a:t>
            </a:fld>
            <a:endParaRPr lang="es-ES" dirty="0"/>
          </a:p>
        </p:txBody>
      </p:sp>
      <p:sp>
        <p:nvSpPr>
          <p:cNvPr id="7" name="Marcador de número de diapositiva 4">
            <a:extLst>
              <a:ext uri="{FF2B5EF4-FFF2-40B4-BE49-F238E27FC236}">
                <a16:creationId xmlns:a16="http://schemas.microsoft.com/office/drawing/2014/main" id="{24F848A6-7441-798B-5865-66F4F8C961BA}"/>
              </a:ext>
            </a:extLst>
          </p:cNvPr>
          <p:cNvSpPr>
            <a:spLocks noGrp="1"/>
          </p:cNvSpPr>
          <p:nvPr>
            <p:ph type="sldNum" sz="quarter" idx="12"/>
          </p:nvPr>
        </p:nvSpPr>
        <p:spPr>
          <a:xfrm>
            <a:off x="8767525" y="6177517"/>
            <a:ext cx="2743200" cy="350589"/>
          </a:xfrm>
        </p:spPr>
        <p:txBody>
          <a:bodyPr/>
          <a:lstStyle>
            <a:lvl1pPr>
              <a:defRPr sz="1300" b="1">
                <a:solidFill>
                  <a:schemeClr val="tx1"/>
                </a:solidFill>
                <a:latin typeface="Arial" panose="020B0604020202020204" pitchFamily="34" charset="0"/>
                <a:cs typeface="Arial" panose="020B0604020202020204" pitchFamily="34" charset="0"/>
              </a:defRPr>
            </a:lvl1pPr>
          </a:lstStyle>
          <a:p>
            <a:fld id="{1EFF97C0-89C0-8A4C-9EEA-3CADCA393802}" type="slidenum">
              <a:rPr lang="es-ES" smtClean="0"/>
              <a:pPr/>
              <a:t>‹Nr.›</a:t>
            </a:fld>
            <a:endParaRPr lang="es-ES" dirty="0"/>
          </a:p>
        </p:txBody>
      </p:sp>
      <p:pic>
        <p:nvPicPr>
          <p:cNvPr id="2" name="Imagen 1" descr="Logotipo&#10;&#10;Descripción generada automáticamente">
            <a:extLst>
              <a:ext uri="{FF2B5EF4-FFF2-40B4-BE49-F238E27FC236}">
                <a16:creationId xmlns:a16="http://schemas.microsoft.com/office/drawing/2014/main" id="{ED76FEDE-B713-02B3-BD37-12F73C85F2B8}"/>
              </a:ext>
            </a:extLst>
          </p:cNvPr>
          <p:cNvPicPr>
            <a:picLocks noChangeAspect="1"/>
          </p:cNvPicPr>
          <p:nvPr userDrawn="1"/>
        </p:nvPicPr>
        <p:blipFill>
          <a:blip r:embed="rId2"/>
          <a:stretch>
            <a:fillRect/>
          </a:stretch>
        </p:blipFill>
        <p:spPr>
          <a:xfrm>
            <a:off x="524329" y="341351"/>
            <a:ext cx="2129971" cy="568192"/>
          </a:xfrm>
          <a:prstGeom prst="rect">
            <a:avLst/>
          </a:prstGeom>
        </p:spPr>
      </p:pic>
      <p:sp>
        <p:nvSpPr>
          <p:cNvPr id="3" name="Rectángulo 2">
            <a:extLst>
              <a:ext uri="{FF2B5EF4-FFF2-40B4-BE49-F238E27FC236}">
                <a16:creationId xmlns:a16="http://schemas.microsoft.com/office/drawing/2014/main" id="{4012102B-DCFD-4602-AA3B-4E67B99433A0}"/>
              </a:ext>
            </a:extLst>
          </p:cNvPr>
          <p:cNvSpPr/>
          <p:nvPr userDrawn="1"/>
        </p:nvSpPr>
        <p:spPr>
          <a:xfrm>
            <a:off x="0" y="6769100"/>
            <a:ext cx="12192000" cy="127000"/>
          </a:xfrm>
          <a:prstGeom prst="rect">
            <a:avLst/>
          </a:prstGeom>
          <a:solidFill>
            <a:srgbClr val="59AF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9036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9" name="Rectángulo 38">
            <a:extLst>
              <a:ext uri="{FF2B5EF4-FFF2-40B4-BE49-F238E27FC236}">
                <a16:creationId xmlns:a16="http://schemas.microsoft.com/office/drawing/2014/main" id="{A05D1E60-AD83-11FC-560E-09695B6F4538}"/>
              </a:ext>
            </a:extLst>
          </p:cNvPr>
          <p:cNvSpPr/>
          <p:nvPr userDrawn="1"/>
        </p:nvSpPr>
        <p:spPr>
          <a:xfrm>
            <a:off x="1" y="0"/>
            <a:ext cx="6096000" cy="6858000"/>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25">
            <a:extLst>
              <a:ext uri="{FF2B5EF4-FFF2-40B4-BE49-F238E27FC236}">
                <a16:creationId xmlns:a16="http://schemas.microsoft.com/office/drawing/2014/main" id="{7B5B11CC-AB9C-186A-22F4-601B36B27936}"/>
              </a:ext>
            </a:extLst>
          </p:cNvPr>
          <p:cNvSpPr txBox="1"/>
          <p:nvPr userDrawn="1"/>
        </p:nvSpPr>
        <p:spPr>
          <a:xfrm>
            <a:off x="6524262" y="917185"/>
            <a:ext cx="3864982" cy="276999"/>
          </a:xfrm>
          <a:prstGeom prst="rect">
            <a:avLst/>
          </a:prstGeom>
          <a:noFill/>
        </p:spPr>
        <p:txBody>
          <a:bodyPr wrap="square" rtlCol="0">
            <a:spAutoFit/>
          </a:bodyPr>
          <a:lstStyle/>
          <a:p>
            <a:pPr algn="l"/>
            <a:r>
              <a:rPr lang="en-GB" sz="1200" b="1" spc="0" dirty="0">
                <a:solidFill>
                  <a:srgbClr val="F68132"/>
                </a:solidFill>
                <a:latin typeface="Arial" panose="020B0604020202020204" pitchFamily="34" charset="0"/>
                <a:cs typeface="Arial" panose="020B0604020202020204" pitchFamily="34" charset="0"/>
              </a:rPr>
              <a:t>PROJECT COORDINATOR</a:t>
            </a:r>
          </a:p>
        </p:txBody>
      </p:sp>
      <p:pic>
        <p:nvPicPr>
          <p:cNvPr id="37" name="Imagen 36" descr="Imagen que contiene Forma&#10;&#10;Descripción generada automáticamente">
            <a:extLst>
              <a:ext uri="{FF2B5EF4-FFF2-40B4-BE49-F238E27FC236}">
                <a16:creationId xmlns:a16="http://schemas.microsoft.com/office/drawing/2014/main" id="{EC5B01F8-8B24-9EED-7771-70E8BE5E69E8}"/>
              </a:ext>
            </a:extLst>
          </p:cNvPr>
          <p:cNvPicPr>
            <a:picLocks noChangeAspect="1"/>
          </p:cNvPicPr>
          <p:nvPr userDrawn="1"/>
        </p:nvPicPr>
        <p:blipFill>
          <a:blip r:embed="rId2"/>
          <a:stretch>
            <a:fillRect/>
          </a:stretch>
        </p:blipFill>
        <p:spPr>
          <a:xfrm>
            <a:off x="469900" y="5172541"/>
            <a:ext cx="1318740" cy="1336888"/>
          </a:xfrm>
          <a:prstGeom prst="rect">
            <a:avLst/>
          </a:prstGeom>
        </p:spPr>
      </p:pic>
      <p:sp>
        <p:nvSpPr>
          <p:cNvPr id="40" name="CuadroTexto 25">
            <a:extLst>
              <a:ext uri="{FF2B5EF4-FFF2-40B4-BE49-F238E27FC236}">
                <a16:creationId xmlns:a16="http://schemas.microsoft.com/office/drawing/2014/main" id="{C0869E09-A581-6C37-38B7-8CB999722540}"/>
              </a:ext>
            </a:extLst>
          </p:cNvPr>
          <p:cNvSpPr txBox="1"/>
          <p:nvPr userDrawn="1"/>
        </p:nvSpPr>
        <p:spPr>
          <a:xfrm>
            <a:off x="6524262" y="3238488"/>
            <a:ext cx="3864982" cy="276999"/>
          </a:xfrm>
          <a:prstGeom prst="rect">
            <a:avLst/>
          </a:prstGeom>
          <a:noFill/>
        </p:spPr>
        <p:txBody>
          <a:bodyPr wrap="square" rtlCol="0">
            <a:spAutoFit/>
          </a:bodyPr>
          <a:lstStyle/>
          <a:p>
            <a:pPr algn="l"/>
            <a:r>
              <a:rPr lang="en-GB" sz="1200" b="1" spc="0" dirty="0">
                <a:solidFill>
                  <a:srgbClr val="F68132"/>
                </a:solidFill>
                <a:latin typeface="Arial" panose="020B0604020202020204" pitchFamily="34" charset="0"/>
                <a:cs typeface="Arial" panose="020B0604020202020204" pitchFamily="34" charset="0"/>
              </a:rPr>
              <a:t>PARTNERS</a:t>
            </a:r>
          </a:p>
        </p:txBody>
      </p:sp>
      <p:cxnSp>
        <p:nvCxnSpPr>
          <p:cNvPr id="42" name="Conector recto 41">
            <a:extLst>
              <a:ext uri="{FF2B5EF4-FFF2-40B4-BE49-F238E27FC236}">
                <a16:creationId xmlns:a16="http://schemas.microsoft.com/office/drawing/2014/main" id="{4D04E495-B4A8-6FBC-8D25-B63F632A0C62}"/>
              </a:ext>
            </a:extLst>
          </p:cNvPr>
          <p:cNvCxnSpPr>
            <a:cxnSpLocks/>
          </p:cNvCxnSpPr>
          <p:nvPr userDrawn="1"/>
        </p:nvCxnSpPr>
        <p:spPr>
          <a:xfrm>
            <a:off x="6620436" y="3519936"/>
            <a:ext cx="4965822" cy="0"/>
          </a:xfrm>
          <a:prstGeom prst="line">
            <a:avLst/>
          </a:prstGeom>
          <a:ln w="25400">
            <a:solidFill>
              <a:srgbClr val="F68132"/>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3712F79D-7F54-5901-610D-56B38DC82DE0}"/>
              </a:ext>
            </a:extLst>
          </p:cNvPr>
          <p:cNvCxnSpPr>
            <a:cxnSpLocks/>
          </p:cNvCxnSpPr>
          <p:nvPr userDrawn="1"/>
        </p:nvCxnSpPr>
        <p:spPr>
          <a:xfrm>
            <a:off x="6620436" y="1205876"/>
            <a:ext cx="4965822" cy="0"/>
          </a:xfrm>
          <a:prstGeom prst="line">
            <a:avLst/>
          </a:prstGeom>
          <a:ln w="25400">
            <a:solidFill>
              <a:srgbClr val="F68132"/>
            </a:solidFill>
          </a:ln>
        </p:spPr>
        <p:style>
          <a:lnRef idx="1">
            <a:schemeClr val="accent1"/>
          </a:lnRef>
          <a:fillRef idx="0">
            <a:schemeClr val="accent1"/>
          </a:fillRef>
          <a:effectRef idx="0">
            <a:schemeClr val="accent1"/>
          </a:effectRef>
          <a:fontRef idx="minor">
            <a:schemeClr val="tx1"/>
          </a:fontRef>
        </p:style>
      </p:cxnSp>
      <p:pic>
        <p:nvPicPr>
          <p:cNvPr id="3" name="Imagen 2" descr="Logotipo&#10;&#10;Descripción generada automáticamente">
            <a:extLst>
              <a:ext uri="{FF2B5EF4-FFF2-40B4-BE49-F238E27FC236}">
                <a16:creationId xmlns:a16="http://schemas.microsoft.com/office/drawing/2014/main" id="{3B0983D6-3F96-9081-095D-2EA2AD167C81}"/>
              </a:ext>
            </a:extLst>
          </p:cNvPr>
          <p:cNvPicPr>
            <a:picLocks noChangeAspect="1"/>
          </p:cNvPicPr>
          <p:nvPr userDrawn="1"/>
        </p:nvPicPr>
        <p:blipFill>
          <a:blip r:embed="rId3"/>
          <a:stretch>
            <a:fillRect/>
          </a:stretch>
        </p:blipFill>
        <p:spPr>
          <a:xfrm>
            <a:off x="1115478" y="1809277"/>
            <a:ext cx="3890446" cy="2559913"/>
          </a:xfrm>
          <a:prstGeom prst="rect">
            <a:avLst/>
          </a:prstGeom>
        </p:spPr>
      </p:pic>
      <p:sp>
        <p:nvSpPr>
          <p:cNvPr id="4" name="CuadroTexto 3">
            <a:extLst>
              <a:ext uri="{FF2B5EF4-FFF2-40B4-BE49-F238E27FC236}">
                <a16:creationId xmlns:a16="http://schemas.microsoft.com/office/drawing/2014/main" id="{ED6BE65C-23A3-C614-FED7-F6E6BC65F1F0}"/>
              </a:ext>
            </a:extLst>
          </p:cNvPr>
          <p:cNvSpPr txBox="1"/>
          <p:nvPr userDrawn="1"/>
        </p:nvSpPr>
        <p:spPr>
          <a:xfrm>
            <a:off x="1788640" y="5589837"/>
            <a:ext cx="3890445"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000" dirty="0" err="1">
                <a:solidFill>
                  <a:schemeClr val="bg2">
                    <a:lumMod val="50000"/>
                  </a:schemeClr>
                </a:solidFill>
                <a:effectLst/>
                <a:latin typeface="Helvetica" pitchFamily="2" charset="0"/>
              </a:rPr>
              <a:t>Funded</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by</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European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Union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Views</a:t>
            </a:r>
            <a:r>
              <a:rPr lang="es-ES" sz="1000" dirty="0">
                <a:solidFill>
                  <a:schemeClr val="bg2">
                    <a:lumMod val="50000"/>
                  </a:schemeClr>
                </a:solidFill>
                <a:effectLst/>
                <a:latin typeface="Helvetica" pitchFamily="2" charset="0"/>
              </a:rPr>
              <a:t> and </a:t>
            </a:r>
            <a:r>
              <a:rPr lang="es-ES" sz="1000" dirty="0" err="1">
                <a:solidFill>
                  <a:schemeClr val="bg2">
                    <a:lumMod val="50000"/>
                  </a:schemeClr>
                </a:solidFill>
                <a:effectLst/>
                <a:latin typeface="Helvetica" pitchFamily="2" charset="0"/>
              </a:rPr>
              <a:t>opinions</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expressed</a:t>
            </a:r>
            <a:r>
              <a:rPr lang="es-ES" sz="1000" dirty="0">
                <a:solidFill>
                  <a:schemeClr val="bg2">
                    <a:lumMod val="50000"/>
                  </a:schemeClr>
                </a:solidFill>
                <a:effectLst/>
                <a:latin typeface="Helvetica" pitchFamily="2" charset="0"/>
              </a:rPr>
              <a:t> are </a:t>
            </a:r>
            <a:r>
              <a:rPr lang="es-ES" sz="1000" dirty="0" err="1">
                <a:solidFill>
                  <a:schemeClr val="bg2">
                    <a:lumMod val="50000"/>
                  </a:schemeClr>
                </a:solidFill>
                <a:effectLst/>
                <a:latin typeface="Helvetica" pitchFamily="2" charset="0"/>
              </a:rPr>
              <a:t>however</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those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of</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author</a:t>
            </a:r>
            <a:r>
              <a:rPr lang="es-ES" sz="1000" dirty="0">
                <a:solidFill>
                  <a:schemeClr val="bg2">
                    <a:lumMod val="50000"/>
                  </a:schemeClr>
                </a:solidFill>
                <a:effectLst/>
                <a:latin typeface="Helvetica" pitchFamily="2" charset="0"/>
              </a:rPr>
              <a:t> (s) </a:t>
            </a:r>
            <a:r>
              <a:rPr lang="es-ES" sz="1000" dirty="0" err="1">
                <a:solidFill>
                  <a:schemeClr val="bg2">
                    <a:lumMod val="50000"/>
                  </a:schemeClr>
                </a:solidFill>
                <a:effectLst/>
                <a:latin typeface="Helvetica" pitchFamily="2" charset="0"/>
              </a:rPr>
              <a:t>only</a:t>
            </a:r>
            <a:r>
              <a:rPr lang="es-ES" sz="1000" dirty="0">
                <a:solidFill>
                  <a:schemeClr val="bg2">
                    <a:lumMod val="50000"/>
                  </a:schemeClr>
                </a:solidFill>
                <a:effectLst/>
                <a:latin typeface="Helvetica" pitchFamily="2" charset="0"/>
              </a:rPr>
              <a:t> and do </a:t>
            </a:r>
            <a:r>
              <a:rPr lang="es-ES" sz="1000" dirty="0" err="1">
                <a:solidFill>
                  <a:schemeClr val="bg2">
                    <a:lumMod val="50000"/>
                  </a:schemeClr>
                </a:solidFill>
                <a:effectLst/>
                <a:latin typeface="Helvetica" pitchFamily="2" charset="0"/>
              </a:rPr>
              <a:t>not</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necessarily</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reflect</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those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of</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European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Union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or</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European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Education</a:t>
            </a:r>
            <a:r>
              <a:rPr lang="es-ES" sz="1000" dirty="0">
                <a:solidFill>
                  <a:schemeClr val="bg2">
                    <a:lumMod val="50000"/>
                  </a:schemeClr>
                </a:solidFill>
                <a:effectLst/>
                <a:latin typeface="Helvetica" pitchFamily="2" charset="0"/>
              </a:rPr>
              <a:t> and Culture Executive Agency (EACEA). </a:t>
            </a:r>
            <a:r>
              <a:rPr lang="es-ES" sz="1000" dirty="0" err="1">
                <a:solidFill>
                  <a:schemeClr val="bg2">
                    <a:lumMod val="50000"/>
                  </a:schemeClr>
                </a:solidFill>
                <a:effectLst/>
                <a:latin typeface="Helvetica" pitchFamily="2" charset="0"/>
              </a:rPr>
              <a:t>Neither</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European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Union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nor</a:t>
            </a:r>
            <a:r>
              <a:rPr lang="es-ES" sz="1000" dirty="0">
                <a:solidFill>
                  <a:schemeClr val="bg2">
                    <a:lumMod val="50000"/>
                  </a:schemeClr>
                </a:solidFill>
                <a:effectLst/>
                <a:latin typeface="Helvetica" pitchFamily="2" charset="0"/>
              </a:rPr>
              <a:t> EACE can be </a:t>
            </a:r>
            <a:r>
              <a:rPr lang="es-ES" sz="1000" dirty="0" err="1">
                <a:solidFill>
                  <a:schemeClr val="bg2">
                    <a:lumMod val="50000"/>
                  </a:schemeClr>
                </a:solidFill>
                <a:effectLst/>
                <a:latin typeface="Helvetica" pitchFamily="2" charset="0"/>
              </a:rPr>
              <a:t>held</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responsible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for</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them</a:t>
            </a:r>
            <a:r>
              <a:rPr lang="es-ES" sz="1000" dirty="0">
                <a:solidFill>
                  <a:schemeClr val="bg2">
                    <a:lumMod val="50000"/>
                  </a:schemeClr>
                </a:solidFill>
                <a:effectLst/>
                <a:latin typeface="Helvetica" pitchFamily="2" charset="0"/>
              </a:rPr>
              <a:t>.</a:t>
            </a:r>
          </a:p>
          <a:p>
            <a:pPr algn="just"/>
            <a:endParaRPr lang="en-GB" sz="1000" dirty="0">
              <a:solidFill>
                <a:schemeClr val="bg2">
                  <a:lumMod val="50000"/>
                </a:schemeClr>
              </a:solidFill>
            </a:endParaRPr>
          </a:p>
        </p:txBody>
      </p:sp>
      <p:sp>
        <p:nvSpPr>
          <p:cNvPr id="5" name="CuadroTexto 4">
            <a:extLst>
              <a:ext uri="{FF2B5EF4-FFF2-40B4-BE49-F238E27FC236}">
                <a16:creationId xmlns:a16="http://schemas.microsoft.com/office/drawing/2014/main" id="{0654F9CA-F401-8959-E8E0-A80F47F7C519}"/>
              </a:ext>
            </a:extLst>
          </p:cNvPr>
          <p:cNvSpPr txBox="1"/>
          <p:nvPr userDrawn="1"/>
        </p:nvSpPr>
        <p:spPr>
          <a:xfrm>
            <a:off x="1795351" y="5253227"/>
            <a:ext cx="4079363" cy="400110"/>
          </a:xfrm>
          <a:prstGeom prst="rect">
            <a:avLst/>
          </a:prstGeom>
          <a:noFill/>
        </p:spPr>
        <p:txBody>
          <a:bodyPr wrap="square" rtlCol="0">
            <a:spAutoFit/>
          </a:bodyPr>
          <a:lstStyle/>
          <a:p>
            <a:r>
              <a:rPr lang="es-ES" sz="1000" b="1" dirty="0">
                <a:solidFill>
                  <a:srgbClr val="F68132"/>
                </a:solidFill>
                <a:effectLst/>
                <a:latin typeface="Helvetica" pitchFamily="2" charset="0"/>
              </a:rPr>
              <a:t>ERASMUS PLUS - KA2 STRATEGIC PARTNERSHIP</a:t>
            </a:r>
          </a:p>
          <a:p>
            <a:r>
              <a:rPr lang="es-ES" sz="1000" b="1" dirty="0">
                <a:solidFill>
                  <a:srgbClr val="59AF37"/>
                </a:solidFill>
                <a:effectLst/>
                <a:latin typeface="Helvetica" pitchFamily="2" charset="0"/>
              </a:rPr>
              <a:t>Grant </a:t>
            </a:r>
            <a:r>
              <a:rPr lang="es-ES" sz="1000" b="1" dirty="0" err="1">
                <a:solidFill>
                  <a:srgbClr val="59AF37"/>
                </a:solidFill>
                <a:effectLst/>
                <a:latin typeface="Helvetica" pitchFamily="2" charset="0"/>
              </a:rPr>
              <a:t>Agreement</a:t>
            </a:r>
            <a:r>
              <a:rPr lang="es-ES" sz="1000" b="1" dirty="0">
                <a:solidFill>
                  <a:srgbClr val="59AF37"/>
                </a:solidFill>
                <a:effectLst/>
                <a:latin typeface="Helvetica" pitchFamily="2" charset="0"/>
              </a:rPr>
              <a:t> No. 2023-1-FR01-KA220-ADU-000153638</a:t>
            </a:r>
          </a:p>
        </p:txBody>
      </p:sp>
      <p:pic>
        <p:nvPicPr>
          <p:cNvPr id="6" name="Gráfico 5">
            <a:extLst>
              <a:ext uri="{FF2B5EF4-FFF2-40B4-BE49-F238E27FC236}">
                <a16:creationId xmlns:a16="http://schemas.microsoft.com/office/drawing/2014/main" id="{2BEF6236-FE6A-B3A9-E2F4-C10E3BE21DF7}"/>
              </a:ext>
            </a:extLst>
          </p:cNvPr>
          <p:cNvPicPr>
            <a:picLocks noChangeAspect="1"/>
          </p:cNvPicPr>
          <p:nvPr userDrawn="1"/>
        </p:nvPicPr>
        <p:blipFill>
          <a:blip r:embed="rId4">
            <a:extLst>
              <a:ext uri="{96DAC541-7B7A-43D3-8B79-37D633B846F1}">
                <asvg:svgBlip xmlns:asvg="http://schemas.microsoft.com/office/drawing/2016/SVG/main" r:embed="rId5"/>
              </a:ext>
            </a:extLst>
          </a:blip>
          <a:srcRect t="31152" r="394"/>
          <a:stretch/>
        </p:blipFill>
        <p:spPr>
          <a:xfrm>
            <a:off x="1802756" y="0"/>
            <a:ext cx="4318645" cy="1768566"/>
          </a:xfrm>
          <a:prstGeom prst="rect">
            <a:avLst/>
          </a:prstGeom>
        </p:spPr>
      </p:pic>
      <p:pic>
        <p:nvPicPr>
          <p:cNvPr id="8" name="Gráfico 7">
            <a:extLst>
              <a:ext uri="{FF2B5EF4-FFF2-40B4-BE49-F238E27FC236}">
                <a16:creationId xmlns:a16="http://schemas.microsoft.com/office/drawing/2014/main" id="{795A4C39-DEF5-2F78-1108-A4B493714AE5}"/>
              </a:ext>
            </a:extLst>
          </p:cNvPr>
          <p:cNvPicPr>
            <a:picLocks noChangeAspect="1"/>
          </p:cNvPicPr>
          <p:nvPr userDrawn="1"/>
        </p:nvPicPr>
        <p:blipFill>
          <a:blip r:embed="rId6">
            <a:extLst>
              <a:ext uri="{96DAC541-7B7A-43D3-8B79-37D633B846F1}">
                <asvg:svgBlip xmlns:asvg="http://schemas.microsoft.com/office/drawing/2016/SVG/main" r:embed="rId7"/>
              </a:ext>
            </a:extLst>
          </a:blip>
          <a:srcRect l="51719"/>
          <a:stretch/>
        </p:blipFill>
        <p:spPr>
          <a:xfrm>
            <a:off x="-15230" y="866830"/>
            <a:ext cx="1303720" cy="1333603"/>
          </a:xfrm>
          <a:prstGeom prst="rect">
            <a:avLst/>
          </a:prstGeom>
        </p:spPr>
      </p:pic>
      <p:pic>
        <p:nvPicPr>
          <p:cNvPr id="14" name="Imagen 13" descr="Un dibujo de un perro&#10;&#10;Descripción generada automáticamente con confianza media">
            <a:extLst>
              <a:ext uri="{FF2B5EF4-FFF2-40B4-BE49-F238E27FC236}">
                <a16:creationId xmlns:a16="http://schemas.microsoft.com/office/drawing/2014/main" id="{34D2D7D2-D7DB-6A2C-E6F6-DD0EA004F4CF}"/>
              </a:ext>
            </a:extLst>
          </p:cNvPr>
          <p:cNvPicPr>
            <a:picLocks noChangeAspect="1"/>
          </p:cNvPicPr>
          <p:nvPr userDrawn="1"/>
        </p:nvPicPr>
        <p:blipFill>
          <a:blip r:embed="rId8"/>
          <a:stretch>
            <a:fillRect/>
          </a:stretch>
        </p:blipFill>
        <p:spPr>
          <a:xfrm>
            <a:off x="6524262" y="1345889"/>
            <a:ext cx="1374494" cy="1443219"/>
          </a:xfrm>
          <a:prstGeom prst="rect">
            <a:avLst/>
          </a:prstGeom>
        </p:spPr>
      </p:pic>
      <p:pic>
        <p:nvPicPr>
          <p:cNvPr id="21" name="Imagen 20" descr="Imagen que contiene Texto&#10;&#10;Descripción generada automáticamente">
            <a:extLst>
              <a:ext uri="{FF2B5EF4-FFF2-40B4-BE49-F238E27FC236}">
                <a16:creationId xmlns:a16="http://schemas.microsoft.com/office/drawing/2014/main" id="{46F5B7B9-14CC-0439-0209-EEF48734693D}"/>
              </a:ext>
            </a:extLst>
          </p:cNvPr>
          <p:cNvPicPr>
            <a:picLocks noChangeAspect="1"/>
          </p:cNvPicPr>
          <p:nvPr userDrawn="1"/>
        </p:nvPicPr>
        <p:blipFill>
          <a:blip r:embed="rId9"/>
          <a:stretch>
            <a:fillRect/>
          </a:stretch>
        </p:blipFill>
        <p:spPr>
          <a:xfrm>
            <a:off x="6620436" y="3888667"/>
            <a:ext cx="2307664" cy="1137523"/>
          </a:xfrm>
          <a:prstGeom prst="rect">
            <a:avLst/>
          </a:prstGeom>
        </p:spPr>
      </p:pic>
      <p:pic>
        <p:nvPicPr>
          <p:cNvPr id="26" name="Imagen 25">
            <a:extLst>
              <a:ext uri="{FF2B5EF4-FFF2-40B4-BE49-F238E27FC236}">
                <a16:creationId xmlns:a16="http://schemas.microsoft.com/office/drawing/2014/main" id="{BD5C6625-5827-0712-25F8-731BB1225193}"/>
              </a:ext>
            </a:extLst>
          </p:cNvPr>
          <p:cNvPicPr>
            <a:picLocks noChangeAspect="1"/>
          </p:cNvPicPr>
          <p:nvPr userDrawn="1"/>
        </p:nvPicPr>
        <p:blipFill>
          <a:blip r:embed="rId10"/>
          <a:stretch>
            <a:fillRect/>
          </a:stretch>
        </p:blipFill>
        <p:spPr>
          <a:xfrm>
            <a:off x="6631014" y="5531698"/>
            <a:ext cx="2297086" cy="282168"/>
          </a:xfrm>
          <a:prstGeom prst="rect">
            <a:avLst/>
          </a:prstGeom>
        </p:spPr>
      </p:pic>
      <p:pic>
        <p:nvPicPr>
          <p:cNvPr id="30" name="Imagen 29" descr="Un dibujo de un perro&#10;&#10;Descripción generada automáticamente con confianza media">
            <a:extLst>
              <a:ext uri="{FF2B5EF4-FFF2-40B4-BE49-F238E27FC236}">
                <a16:creationId xmlns:a16="http://schemas.microsoft.com/office/drawing/2014/main" id="{EE8E64BC-74A7-AFE6-F31B-16AD4D57BD13}"/>
              </a:ext>
            </a:extLst>
          </p:cNvPr>
          <p:cNvPicPr>
            <a:picLocks noChangeAspect="1"/>
          </p:cNvPicPr>
          <p:nvPr userDrawn="1"/>
        </p:nvPicPr>
        <p:blipFill>
          <a:blip r:embed="rId11"/>
          <a:stretch>
            <a:fillRect/>
          </a:stretch>
        </p:blipFill>
        <p:spPr>
          <a:xfrm>
            <a:off x="9341569" y="5430884"/>
            <a:ext cx="2095349" cy="427800"/>
          </a:xfrm>
          <a:prstGeom prst="rect">
            <a:avLst/>
          </a:prstGeom>
        </p:spPr>
      </p:pic>
      <p:pic>
        <p:nvPicPr>
          <p:cNvPr id="32" name="Imagen 31" descr="Logotipo, nombre de la empresa&#10;&#10;Descripción generada automáticamente">
            <a:extLst>
              <a:ext uri="{FF2B5EF4-FFF2-40B4-BE49-F238E27FC236}">
                <a16:creationId xmlns:a16="http://schemas.microsoft.com/office/drawing/2014/main" id="{1EE27F85-2872-63D2-E350-FBDDB77B160F}"/>
              </a:ext>
            </a:extLst>
          </p:cNvPr>
          <p:cNvPicPr>
            <a:picLocks noChangeAspect="1"/>
          </p:cNvPicPr>
          <p:nvPr userDrawn="1"/>
        </p:nvPicPr>
        <p:blipFill>
          <a:blip r:embed="rId12"/>
          <a:stretch>
            <a:fillRect/>
          </a:stretch>
        </p:blipFill>
        <p:spPr>
          <a:xfrm>
            <a:off x="9668713" y="3723267"/>
            <a:ext cx="1441060" cy="1441060"/>
          </a:xfrm>
          <a:prstGeom prst="rect">
            <a:avLst/>
          </a:prstGeom>
        </p:spPr>
      </p:pic>
    </p:spTree>
    <p:extLst>
      <p:ext uri="{BB962C8B-B14F-4D97-AF65-F5344CB8AC3E}">
        <p14:creationId xmlns:p14="http://schemas.microsoft.com/office/powerpoint/2010/main" val="29118072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6F82EFC-ABDC-F304-702C-01D10C5227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A11D00F-6FE2-EF74-6C1A-08537CBCB4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62F2B1D-C30C-A6AC-B154-EC127A22B5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ED7E2-0D93-4F4B-A8E3-4663300AC84C}" type="datetime1">
              <a:rPr lang="es-ES" smtClean="0"/>
              <a:t>28/03/2025</a:t>
            </a:fld>
            <a:endParaRPr lang="es-ES"/>
          </a:p>
        </p:txBody>
      </p:sp>
      <p:sp>
        <p:nvSpPr>
          <p:cNvPr id="5" name="Marcador de pie de página 4">
            <a:extLst>
              <a:ext uri="{FF2B5EF4-FFF2-40B4-BE49-F238E27FC236}">
                <a16:creationId xmlns:a16="http://schemas.microsoft.com/office/drawing/2014/main" id="{69DFF5F9-B027-9D32-58E5-6A93C2ED47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Your Name – Your Organisation’s name</a:t>
            </a:r>
          </a:p>
        </p:txBody>
      </p:sp>
      <p:sp>
        <p:nvSpPr>
          <p:cNvPr id="6" name="Marcador de número de diapositiva 5">
            <a:extLst>
              <a:ext uri="{FF2B5EF4-FFF2-40B4-BE49-F238E27FC236}">
                <a16:creationId xmlns:a16="http://schemas.microsoft.com/office/drawing/2014/main" id="{88F06C3A-E227-D7E7-C5DF-95E08491FF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F97C0-89C0-8A4C-9EEA-3CADCA393802}" type="slidenum">
              <a:rPr lang="es-ES" smtClean="0"/>
              <a:t>‹Nr.›</a:t>
            </a:fld>
            <a:endParaRPr lang="es-ES"/>
          </a:p>
        </p:txBody>
      </p:sp>
    </p:spTree>
    <p:extLst>
      <p:ext uri="{BB962C8B-B14F-4D97-AF65-F5344CB8AC3E}">
        <p14:creationId xmlns:p14="http://schemas.microsoft.com/office/powerpoint/2010/main" val="84924982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0" r:id="rId3"/>
    <p:sldLayoutId id="2147483662" r:id="rId4"/>
    <p:sldLayoutId id="2147483655" r:id="rId5"/>
    <p:sldLayoutId id="2147483661"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79466CD-BB49-E8EC-FF7D-B8CDB2DC8C46}"/>
              </a:ext>
            </a:extLst>
          </p:cNvPr>
          <p:cNvSpPr>
            <a:spLocks noGrp="1"/>
          </p:cNvSpPr>
          <p:nvPr>
            <p:ph type="subTitle" idx="1"/>
          </p:nvPr>
        </p:nvSpPr>
        <p:spPr/>
        <p:txBody>
          <a:bodyPr/>
          <a:lstStyle/>
          <a:p>
            <a:r>
              <a:rPr lang="es-ES" dirty="0"/>
              <a:t>Einheit 1</a:t>
            </a:r>
          </a:p>
        </p:txBody>
      </p:sp>
      <p:sp>
        <p:nvSpPr>
          <p:cNvPr id="2" name="Título 1">
            <a:extLst>
              <a:ext uri="{FF2B5EF4-FFF2-40B4-BE49-F238E27FC236}">
                <a16:creationId xmlns:a16="http://schemas.microsoft.com/office/drawing/2014/main" id="{DFAD4B74-4120-31AE-829B-CA93796B57C8}"/>
              </a:ext>
            </a:extLst>
          </p:cNvPr>
          <p:cNvSpPr>
            <a:spLocks noGrp="1"/>
          </p:cNvSpPr>
          <p:nvPr>
            <p:ph type="title"/>
          </p:nvPr>
        </p:nvSpPr>
        <p:spPr/>
        <p:txBody>
          <a:bodyPr/>
          <a:lstStyle/>
          <a:p>
            <a:r>
              <a:rPr lang="es-ES" dirty="0"/>
              <a:t>Die Geschichte des Gartens</a:t>
            </a:r>
          </a:p>
        </p:txBody>
      </p:sp>
    </p:spTree>
    <p:extLst>
      <p:ext uri="{BB962C8B-B14F-4D97-AF65-F5344CB8AC3E}">
        <p14:creationId xmlns:p14="http://schemas.microsoft.com/office/powerpoint/2010/main" val="147272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3FE21D-1B78-B669-22F4-7F56D2849058}"/>
              </a:ext>
            </a:extLst>
          </p:cNvPr>
          <p:cNvSpPr>
            <a:spLocks noGrp="1"/>
          </p:cNvSpPr>
          <p:nvPr>
            <p:ph type="sldNum" sz="quarter" idx="12"/>
          </p:nvPr>
        </p:nvSpPr>
        <p:spPr/>
        <p:txBody>
          <a:bodyPr/>
          <a:lstStyle/>
          <a:p>
            <a:fld id="{1EFF97C0-89C0-8A4C-9EEA-3CADCA393802}" type="slidenum">
              <a:rPr lang="es-ES" smtClean="0"/>
              <a:pPr/>
              <a:t>2</a:t>
            </a:fld>
            <a:endParaRPr lang="es-ES" dirty="0"/>
          </a:p>
        </p:txBody>
      </p:sp>
      <p:sp>
        <p:nvSpPr>
          <p:cNvPr id="12" name="Google Shape;100;p14">
            <a:extLst>
              <a:ext uri="{FF2B5EF4-FFF2-40B4-BE49-F238E27FC236}">
                <a16:creationId xmlns:a16="http://schemas.microsoft.com/office/drawing/2014/main" id="{417C6904-E507-7905-4556-4A71DF8750B6}"/>
              </a:ext>
            </a:extLst>
          </p:cNvPr>
          <p:cNvSpPr txBox="1"/>
          <p:nvPr/>
        </p:nvSpPr>
        <p:spPr>
          <a:xfrm>
            <a:off x="1427471" y="3050938"/>
            <a:ext cx="2806082" cy="3416279"/>
          </a:xfrm>
          <a:prstGeom prst="rect">
            <a:avLst/>
          </a:prstGeom>
          <a:solidFill>
            <a:schemeClr val="lt1"/>
          </a:solidFill>
          <a:ln>
            <a:noFill/>
          </a:ln>
        </p:spPr>
        <p:txBody>
          <a:bodyPr spcFirstLastPara="1" wrap="square" lIns="91425" tIns="45700" rIns="91425" bIns="45700" anchor="t" anchorCtr="0">
            <a:spAutoFit/>
          </a:bodyPr>
          <a:lstStyle/>
          <a:p>
            <a:r>
              <a:rPr lang="de-AT" b="1" dirty="0"/>
              <a:t>Geburt der Landwirtschaft (Mesopotamien - zwischen 2 Flüssen).</a:t>
            </a:r>
          </a:p>
          <a:p>
            <a:r>
              <a:rPr lang="de-AT" dirty="0"/>
              <a:t>Diese Region wird oft als "Wiege der Zivilisation" bezeichnet, denn in den fruchtbaren Tälern zwischen den beiden großen Flüssen (Tigris und Euphrat) entwickelten sich dank der Landwirtschaft die ersten Gemeinschaften.</a:t>
            </a:r>
          </a:p>
        </p:txBody>
      </p:sp>
      <p:sp>
        <p:nvSpPr>
          <p:cNvPr id="13" name="Google Shape;101;p14">
            <a:extLst>
              <a:ext uri="{FF2B5EF4-FFF2-40B4-BE49-F238E27FC236}">
                <a16:creationId xmlns:a16="http://schemas.microsoft.com/office/drawing/2014/main" id="{636631B6-4633-2AA5-C814-9DF588B83990}"/>
              </a:ext>
            </a:extLst>
          </p:cNvPr>
          <p:cNvSpPr txBox="1"/>
          <p:nvPr/>
        </p:nvSpPr>
        <p:spPr>
          <a:xfrm>
            <a:off x="4446748" y="3031731"/>
            <a:ext cx="3069452" cy="3352288"/>
          </a:xfrm>
          <a:prstGeom prst="rect">
            <a:avLst/>
          </a:prstGeom>
          <a:solidFill>
            <a:schemeClr val="lt1"/>
          </a:solidFill>
          <a:ln>
            <a:noFill/>
          </a:ln>
        </p:spPr>
        <p:txBody>
          <a:bodyPr spcFirstLastPara="1" wrap="square" lIns="91425" tIns="45700" rIns="91425" bIns="45700" anchor="t" anchorCtr="0">
            <a:spAutoFit/>
          </a:bodyPr>
          <a:lstStyle/>
          <a:p>
            <a:pPr>
              <a:lnSpc>
                <a:spcPct val="107000"/>
              </a:lnSpc>
              <a:buClr>
                <a:srgbClr val="000000"/>
              </a:buClr>
              <a:buSzPts val="1800"/>
            </a:pPr>
            <a:r>
              <a:rPr lang="it-IT" sz="1800" b="1" i="0" u="none" strike="noStrike" cap="none" dirty="0">
                <a:solidFill>
                  <a:schemeClr val="dk1"/>
                </a:solidFill>
                <a:latin typeface="Calibri"/>
                <a:ea typeface="Calibri"/>
                <a:cs typeface="Calibri"/>
                <a:sym typeface="Calibri"/>
              </a:rPr>
              <a:t>Hängende Gärten von Babylon</a:t>
            </a:r>
          </a:p>
          <a:p>
            <a:pPr>
              <a:lnSpc>
                <a:spcPct val="107000"/>
              </a:lnSpc>
              <a:buClr>
                <a:srgbClr val="000000"/>
              </a:buClr>
              <a:buSzPts val="1800"/>
            </a:pPr>
            <a:r>
              <a:rPr kumimoji="0" lang="de-DE" altLang="de-DE" sz="1800" b="0" i="0" u="none" strike="noStrike" cap="none" normalizeH="0" baseline="0" dirty="0">
                <a:ln>
                  <a:noFill/>
                </a:ln>
                <a:solidFill>
                  <a:schemeClr val="tx1"/>
                </a:solidFill>
                <a:effectLst/>
                <a:latin typeface="Arial" panose="020B0604020202020204" pitchFamily="34" charset="0"/>
              </a:rPr>
              <a:t>Der Überlieferung zufolge ließ die assyrische Königin Semiramis sie erbauen. Durch Experimente in Architektur, Hydraulik und Botanik entstanden sie und wurden eines der sieben Weltwunder der Antike.</a:t>
            </a:r>
          </a:p>
          <a:p>
            <a:pPr>
              <a:lnSpc>
                <a:spcPct val="107000"/>
              </a:lnSpc>
              <a:buClr>
                <a:srgbClr val="000000"/>
              </a:buClr>
              <a:buSzPts val="1800"/>
            </a:pPr>
            <a:endParaRPr lang="it-IT" sz="1800" b="1" i="0" u="none" strike="noStrike" cap="none" dirty="0">
              <a:solidFill>
                <a:schemeClr val="dk1"/>
              </a:solidFill>
              <a:latin typeface="Calibri"/>
              <a:ea typeface="Calibri"/>
              <a:cs typeface="Calibri"/>
              <a:sym typeface="Calibri"/>
            </a:endParaRPr>
          </a:p>
        </p:txBody>
      </p:sp>
      <p:sp>
        <p:nvSpPr>
          <p:cNvPr id="14" name="Google Shape;102;p14">
            <a:extLst>
              <a:ext uri="{FF2B5EF4-FFF2-40B4-BE49-F238E27FC236}">
                <a16:creationId xmlns:a16="http://schemas.microsoft.com/office/drawing/2014/main" id="{0018599F-BDC8-E405-7816-D502A493B3A5}"/>
              </a:ext>
            </a:extLst>
          </p:cNvPr>
          <p:cNvSpPr txBox="1"/>
          <p:nvPr/>
        </p:nvSpPr>
        <p:spPr>
          <a:xfrm>
            <a:off x="7536724" y="3161804"/>
            <a:ext cx="2742888" cy="258528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dirty="0" err="1">
                <a:solidFill>
                  <a:schemeClr val="dk1"/>
                </a:solidFill>
                <a:latin typeface="Calibri"/>
                <a:ea typeface="Calibri"/>
                <a:cs typeface="Calibri"/>
                <a:sym typeface="Calibri"/>
              </a:rPr>
              <a:t>Athens</a:t>
            </a:r>
            <a:r>
              <a:rPr lang="it-IT" sz="1800" b="1" i="0" u="none" strike="noStrike" cap="none" dirty="0">
                <a:solidFill>
                  <a:schemeClr val="dk1"/>
                </a:solidFill>
                <a:latin typeface="Calibri"/>
                <a:ea typeface="Calibri"/>
                <a:cs typeface="Calibri"/>
                <a:sym typeface="Calibri"/>
              </a:rPr>
              <a:t> Agora</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err="1">
                <a:ln>
                  <a:noFill/>
                </a:ln>
                <a:solidFill>
                  <a:schemeClr val="tx1"/>
                </a:solidFill>
                <a:effectLst/>
                <a:latin typeface="Arial" panose="020B0604020202020204" pitchFamily="34" charset="0"/>
              </a:rPr>
              <a:t>Cimone</a:t>
            </a:r>
            <a:r>
              <a:rPr kumimoji="0" lang="de-DE" altLang="de-DE" sz="1800" b="0" i="0" u="none" strike="noStrike" cap="none" normalizeH="0" baseline="0" dirty="0">
                <a:ln>
                  <a:noFill/>
                </a:ln>
                <a:solidFill>
                  <a:schemeClr val="tx1"/>
                </a:solidFill>
                <a:effectLst/>
                <a:latin typeface="Arial" panose="020B0604020202020204" pitchFamily="34" charset="0"/>
              </a:rPr>
              <a:t>, ein athenischer Politiker, ließ in der Agora Gärten anlegen. Im demokratischen Griechenland sollte Grünflächen vor allem öffentlich und für alle zugänglich sein.</a:t>
            </a:r>
          </a:p>
        </p:txBody>
      </p:sp>
      <p:sp>
        <p:nvSpPr>
          <p:cNvPr id="15" name="Google Shape;103;p14">
            <a:extLst>
              <a:ext uri="{FF2B5EF4-FFF2-40B4-BE49-F238E27FC236}">
                <a16:creationId xmlns:a16="http://schemas.microsoft.com/office/drawing/2014/main" id="{EBF541AD-3695-AA70-12AE-EA7520217E46}"/>
              </a:ext>
            </a:extLst>
          </p:cNvPr>
          <p:cNvSpPr txBox="1"/>
          <p:nvPr/>
        </p:nvSpPr>
        <p:spPr>
          <a:xfrm>
            <a:off x="1427471" y="2771043"/>
            <a:ext cx="273423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IT" sz="1800" b="1" i="0" u="none" strike="noStrike" cap="none" dirty="0">
                <a:solidFill>
                  <a:srgbClr val="C00000"/>
                </a:solidFill>
                <a:latin typeface="Calibri"/>
                <a:ea typeface="Calibri"/>
                <a:cs typeface="Calibri"/>
                <a:sym typeface="Calibri"/>
              </a:rPr>
              <a:t>8 000 v. Chr.</a:t>
            </a:r>
            <a:endParaRPr sz="1400" b="0" i="0" u="none" strike="noStrike" cap="none" dirty="0">
              <a:solidFill>
                <a:srgbClr val="000000"/>
              </a:solidFill>
              <a:latin typeface="Arial"/>
              <a:ea typeface="Arial"/>
              <a:cs typeface="Arial"/>
              <a:sym typeface="Arial"/>
            </a:endParaRPr>
          </a:p>
        </p:txBody>
      </p:sp>
      <p:sp>
        <p:nvSpPr>
          <p:cNvPr id="16" name="Google Shape;104;p14">
            <a:extLst>
              <a:ext uri="{FF2B5EF4-FFF2-40B4-BE49-F238E27FC236}">
                <a16:creationId xmlns:a16="http://schemas.microsoft.com/office/drawing/2014/main" id="{EA2BADC5-3074-FE90-6D53-6ADAEC00254D}"/>
              </a:ext>
            </a:extLst>
          </p:cNvPr>
          <p:cNvSpPr txBox="1"/>
          <p:nvPr/>
        </p:nvSpPr>
        <p:spPr>
          <a:xfrm>
            <a:off x="4538108" y="2745433"/>
            <a:ext cx="1951117" cy="923289"/>
          </a:xfrm>
          <a:prstGeom prst="rect">
            <a:avLst/>
          </a:prstGeom>
          <a:noFill/>
          <a:ln>
            <a:noFill/>
          </a:ln>
        </p:spPr>
        <p:txBody>
          <a:bodyPr spcFirstLastPara="1" wrap="square" lIns="91425" tIns="45700" rIns="91425" bIns="45700" anchor="t" anchorCtr="0">
            <a:spAutoFit/>
          </a:bodyPr>
          <a:lstStyle/>
          <a:p>
            <a:pPr lvl="0" algn="ctr">
              <a:buSzPts val="1800"/>
            </a:pPr>
            <a:r>
              <a:rPr lang="it-IT" sz="1800" b="1" i="0" u="none" strike="noStrike" cap="none" dirty="0">
                <a:solidFill>
                  <a:srgbClr val="C00000"/>
                </a:solidFill>
                <a:latin typeface="Calibri"/>
                <a:ea typeface="Calibri"/>
                <a:cs typeface="Calibri"/>
                <a:sym typeface="Calibri"/>
              </a:rPr>
              <a:t>590 </a:t>
            </a:r>
            <a:r>
              <a:rPr lang="it-IT" b="1" i="0" u="none" strike="noStrike" cap="none" dirty="0">
                <a:solidFill>
                  <a:srgbClr val="C00000"/>
                </a:solidFill>
                <a:latin typeface="Calibri"/>
                <a:ea typeface="Calibri"/>
                <a:cs typeface="Calibri"/>
                <a:sym typeface="Calibri"/>
              </a:rPr>
              <a:t>v. Chr.		</a:t>
            </a:r>
            <a:endParaRPr sz="1400" b="0" i="0" u="none" strike="noStrike" cap="none" dirty="0">
              <a:solidFill>
                <a:srgbClr val="000000"/>
              </a:solidFill>
              <a:latin typeface="Arial"/>
              <a:ea typeface="Arial"/>
              <a:cs typeface="Arial"/>
              <a:sym typeface="Arial"/>
            </a:endParaRPr>
          </a:p>
        </p:txBody>
      </p:sp>
      <p:sp>
        <p:nvSpPr>
          <p:cNvPr id="17" name="Google Shape;105;p14">
            <a:extLst>
              <a:ext uri="{FF2B5EF4-FFF2-40B4-BE49-F238E27FC236}">
                <a16:creationId xmlns:a16="http://schemas.microsoft.com/office/drawing/2014/main" id="{7D220763-97C5-E069-14BE-E617AB8F42AF}"/>
              </a:ext>
            </a:extLst>
          </p:cNvPr>
          <p:cNvSpPr txBox="1"/>
          <p:nvPr/>
        </p:nvSpPr>
        <p:spPr>
          <a:xfrm>
            <a:off x="7516200" y="2737198"/>
            <a:ext cx="2734235" cy="369291"/>
          </a:xfrm>
          <a:prstGeom prst="rect">
            <a:avLst/>
          </a:prstGeom>
          <a:noFill/>
          <a:ln>
            <a:noFill/>
          </a:ln>
        </p:spPr>
        <p:txBody>
          <a:bodyPr spcFirstLastPara="1" wrap="square" lIns="91425" tIns="45700" rIns="91425" bIns="45700" anchor="t" anchorCtr="0">
            <a:spAutoFit/>
          </a:bodyPr>
          <a:lstStyle/>
          <a:p>
            <a:pPr lvl="0" algn="ctr">
              <a:buSzPts val="1800"/>
            </a:pPr>
            <a:r>
              <a:rPr lang="it-IT" sz="1800" b="1" i="0" u="none" strike="noStrike" cap="none" dirty="0">
                <a:solidFill>
                  <a:srgbClr val="C00000"/>
                </a:solidFill>
                <a:latin typeface="Calibri"/>
                <a:ea typeface="Calibri"/>
                <a:cs typeface="Calibri"/>
                <a:sym typeface="Calibri"/>
              </a:rPr>
              <a:t>470 </a:t>
            </a:r>
            <a:r>
              <a:rPr lang="it-IT" sz="1800" b="1" dirty="0">
                <a:solidFill>
                  <a:srgbClr val="C00000"/>
                </a:solidFill>
                <a:latin typeface="Calibri"/>
                <a:ea typeface="Calibri"/>
                <a:cs typeface="Calibri"/>
                <a:sym typeface="Calibri"/>
              </a:rPr>
              <a:t>v. Chr.</a:t>
            </a:r>
            <a:endParaRPr sz="1400" b="0" i="0" u="none" strike="noStrike" cap="none" dirty="0">
              <a:solidFill>
                <a:srgbClr val="000000"/>
              </a:solidFill>
              <a:latin typeface="Arial"/>
              <a:ea typeface="Arial"/>
              <a:cs typeface="Arial"/>
              <a:sym typeface="Arial"/>
            </a:endParaRPr>
          </a:p>
        </p:txBody>
      </p:sp>
      <p:pic>
        <p:nvPicPr>
          <p:cNvPr id="18" name="Google Shape;106;p14">
            <a:extLst>
              <a:ext uri="{FF2B5EF4-FFF2-40B4-BE49-F238E27FC236}">
                <a16:creationId xmlns:a16="http://schemas.microsoft.com/office/drawing/2014/main" id="{729E4D09-687B-F4DB-7D63-CDFED4C4C2E7}"/>
              </a:ext>
            </a:extLst>
          </p:cNvPr>
          <p:cNvPicPr preferRelativeResize="0"/>
          <p:nvPr/>
        </p:nvPicPr>
        <p:blipFill rotWithShape="1">
          <a:blip r:embed="rId2">
            <a:alphaModFix/>
          </a:blip>
          <a:srcRect/>
          <a:stretch/>
        </p:blipFill>
        <p:spPr>
          <a:xfrm>
            <a:off x="1927797" y="918023"/>
            <a:ext cx="1469036" cy="1853020"/>
          </a:xfrm>
          <a:prstGeom prst="rect">
            <a:avLst/>
          </a:prstGeom>
          <a:noFill/>
          <a:ln>
            <a:noFill/>
          </a:ln>
        </p:spPr>
      </p:pic>
      <p:pic>
        <p:nvPicPr>
          <p:cNvPr id="19" name="Google Shape;107;p14" descr="Immagine che contiene testo, resort&#10;&#10;Descrizione generata automaticamente">
            <a:extLst>
              <a:ext uri="{FF2B5EF4-FFF2-40B4-BE49-F238E27FC236}">
                <a16:creationId xmlns:a16="http://schemas.microsoft.com/office/drawing/2014/main" id="{47A5AA35-140F-50DE-5D89-660CFF37CC8D}"/>
              </a:ext>
            </a:extLst>
          </p:cNvPr>
          <p:cNvPicPr preferRelativeResize="0"/>
          <p:nvPr/>
        </p:nvPicPr>
        <p:blipFill rotWithShape="1">
          <a:blip r:embed="rId3">
            <a:alphaModFix/>
          </a:blip>
          <a:srcRect/>
          <a:stretch/>
        </p:blipFill>
        <p:spPr>
          <a:xfrm>
            <a:off x="4423808" y="840433"/>
            <a:ext cx="2535687" cy="1830980"/>
          </a:xfrm>
          <a:prstGeom prst="rect">
            <a:avLst/>
          </a:prstGeom>
          <a:noFill/>
          <a:ln>
            <a:noFill/>
          </a:ln>
        </p:spPr>
      </p:pic>
      <p:pic>
        <p:nvPicPr>
          <p:cNvPr id="20" name="Google Shape;108;p14" descr="Immagine che contiene edificio, esterni, albero, montagna&#10;&#10;Descrizione generata automaticamente">
            <a:extLst>
              <a:ext uri="{FF2B5EF4-FFF2-40B4-BE49-F238E27FC236}">
                <a16:creationId xmlns:a16="http://schemas.microsoft.com/office/drawing/2014/main" id="{0D5BBB2C-D977-CFCD-3C26-2F4CB17BE498}"/>
              </a:ext>
            </a:extLst>
          </p:cNvPr>
          <p:cNvPicPr preferRelativeResize="0"/>
          <p:nvPr/>
        </p:nvPicPr>
        <p:blipFill rotWithShape="1">
          <a:blip r:embed="rId4">
            <a:alphaModFix/>
          </a:blip>
          <a:srcRect/>
          <a:stretch/>
        </p:blipFill>
        <p:spPr>
          <a:xfrm>
            <a:off x="7536724" y="891455"/>
            <a:ext cx="2693186" cy="1680568"/>
          </a:xfrm>
          <a:prstGeom prst="rect">
            <a:avLst/>
          </a:prstGeom>
          <a:noFill/>
          <a:ln>
            <a:noFill/>
          </a:ln>
        </p:spPr>
      </p:pic>
    </p:spTree>
    <p:extLst>
      <p:ext uri="{BB962C8B-B14F-4D97-AF65-F5344CB8AC3E}">
        <p14:creationId xmlns:p14="http://schemas.microsoft.com/office/powerpoint/2010/main" val="295487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1CBA7-25F4-B464-176A-D449FE33CF8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425945-C872-B49C-00A6-368F2C2E5F71}"/>
              </a:ext>
            </a:extLst>
          </p:cNvPr>
          <p:cNvSpPr>
            <a:spLocks noGrp="1"/>
          </p:cNvSpPr>
          <p:nvPr>
            <p:ph type="sldNum" sz="quarter" idx="12"/>
          </p:nvPr>
        </p:nvSpPr>
        <p:spPr/>
        <p:txBody>
          <a:bodyPr/>
          <a:lstStyle/>
          <a:p>
            <a:fld id="{1EFF97C0-89C0-8A4C-9EEA-3CADCA393802}" type="slidenum">
              <a:rPr lang="es-ES" smtClean="0"/>
              <a:pPr/>
              <a:t>3</a:t>
            </a:fld>
            <a:endParaRPr lang="es-ES" dirty="0"/>
          </a:p>
        </p:txBody>
      </p:sp>
      <p:sp>
        <p:nvSpPr>
          <p:cNvPr id="2" name="Google Shape;115;p15">
            <a:extLst>
              <a:ext uri="{FF2B5EF4-FFF2-40B4-BE49-F238E27FC236}">
                <a16:creationId xmlns:a16="http://schemas.microsoft.com/office/drawing/2014/main" id="{0FFA960F-643F-8CCA-7CB1-D79253C55527}"/>
              </a:ext>
            </a:extLst>
          </p:cNvPr>
          <p:cNvSpPr txBox="1"/>
          <p:nvPr/>
        </p:nvSpPr>
        <p:spPr>
          <a:xfrm>
            <a:off x="1709123" y="3175818"/>
            <a:ext cx="2897705" cy="343564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700"/>
              <a:buFont typeface="Arial"/>
              <a:buNone/>
            </a:pPr>
            <a:r>
              <a:rPr lang="it-IT" sz="1800" b="1" i="0" u="none" strike="noStrike" cap="none" dirty="0">
                <a:solidFill>
                  <a:schemeClr val="dk1"/>
                </a:solidFill>
                <a:latin typeface="Calibri"/>
                <a:ea typeface="Calibri"/>
                <a:cs typeface="Calibri"/>
                <a:sym typeface="Calibri"/>
              </a:rPr>
              <a:t>Bei den Etruskern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Arial" panose="020B0604020202020204" pitchFamily="34" charset="0"/>
              </a:rPr>
              <a:t>Der erste Schriftsteller, der einen „Hortus“ erwähnte, war Plinius der Ältere. Er schrieb über den Garten von </a:t>
            </a:r>
            <a:r>
              <a:rPr kumimoji="0" lang="de-DE" altLang="de-DE" sz="1800" b="0" i="0" u="none" strike="noStrike" cap="none" normalizeH="0" baseline="0" dirty="0" err="1">
                <a:ln>
                  <a:noFill/>
                </a:ln>
                <a:solidFill>
                  <a:schemeClr val="tx1"/>
                </a:solidFill>
                <a:effectLst/>
                <a:latin typeface="Arial" panose="020B0604020202020204" pitchFamily="34" charset="0"/>
              </a:rPr>
              <a:t>Tarquinius</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err="1">
                <a:ln>
                  <a:noFill/>
                </a:ln>
                <a:solidFill>
                  <a:schemeClr val="tx1"/>
                </a:solidFill>
                <a:effectLst/>
                <a:latin typeface="Arial" panose="020B0604020202020204" pitchFamily="34" charset="0"/>
              </a:rPr>
              <a:t>Superbus</a:t>
            </a:r>
            <a:r>
              <a:rPr kumimoji="0" lang="de-DE" altLang="de-DE" sz="1800" b="0" i="0" u="none" strike="noStrike" cap="none" normalizeH="0" baseline="0" dirty="0">
                <a:ln>
                  <a:noFill/>
                </a:ln>
                <a:solidFill>
                  <a:schemeClr val="tx1"/>
                </a:solidFill>
                <a:effectLst/>
                <a:latin typeface="Arial" panose="020B0604020202020204" pitchFamily="34" charset="0"/>
              </a:rPr>
              <a:t>, dem siebten und letzten etruskischen König Roms. Die Etrusker liebten Grünflächen so sehr, dass selbst ihre Felsnekropolen Gärten hatten.</a:t>
            </a:r>
          </a:p>
        </p:txBody>
      </p:sp>
      <p:sp>
        <p:nvSpPr>
          <p:cNvPr id="3" name="Google Shape;116;p15">
            <a:extLst>
              <a:ext uri="{FF2B5EF4-FFF2-40B4-BE49-F238E27FC236}">
                <a16:creationId xmlns:a16="http://schemas.microsoft.com/office/drawing/2014/main" id="{DD102E31-ABD3-7E43-1518-72D34436B143}"/>
              </a:ext>
            </a:extLst>
          </p:cNvPr>
          <p:cNvSpPr txBox="1"/>
          <p:nvPr/>
        </p:nvSpPr>
        <p:spPr>
          <a:xfrm>
            <a:off x="4649591" y="3148965"/>
            <a:ext cx="2771128" cy="28622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b="1" dirty="0">
                <a:solidFill>
                  <a:schemeClr val="dk1"/>
                </a:solidFill>
                <a:latin typeface="Calibri"/>
                <a:ea typeface="Calibri"/>
                <a:cs typeface="Calibri"/>
                <a:sym typeface="Calibri"/>
              </a:rPr>
              <a:t>Bei den Römern</a:t>
            </a:r>
            <a:br>
              <a:rPr kumimoji="0" lang="de-DE" altLang="de-DE" sz="1800" b="0" i="0" u="none" strike="noStrike" cap="none" normalizeH="0" baseline="0" dirty="0">
                <a:ln>
                  <a:noFill/>
                </a:ln>
                <a:solidFill>
                  <a:schemeClr val="tx1"/>
                </a:solidFill>
                <a:effectLst/>
                <a:latin typeface="Arial" panose="020B0604020202020204" pitchFamily="34" charset="0"/>
              </a:rPr>
            </a:br>
            <a:r>
              <a:rPr kumimoji="0" lang="de-DE" altLang="de-DE" sz="1800" b="0" i="0" u="none" strike="noStrike" cap="none" normalizeH="0" baseline="0" dirty="0">
                <a:ln>
                  <a:noFill/>
                </a:ln>
                <a:solidFill>
                  <a:schemeClr val="tx1"/>
                </a:solidFill>
                <a:effectLst/>
                <a:latin typeface="Arial" panose="020B0604020202020204" pitchFamily="34" charset="0"/>
              </a:rPr>
              <a:t>Im Peristyl römischer Villen befand sich der „Hortus“. Der Gemüse- und Ziergarten galt als Oase der Ruhe, Rückzugsort vom Stadtleben und ein Ort mit religiöser und symbolischer Bedeutung.</a:t>
            </a:r>
          </a:p>
        </p:txBody>
      </p:sp>
      <p:sp>
        <p:nvSpPr>
          <p:cNvPr id="5" name="Google Shape;117;p15">
            <a:extLst>
              <a:ext uri="{FF2B5EF4-FFF2-40B4-BE49-F238E27FC236}">
                <a16:creationId xmlns:a16="http://schemas.microsoft.com/office/drawing/2014/main" id="{6F1E8874-9F9B-44FF-96E3-053E0FDA9C10}"/>
              </a:ext>
            </a:extLst>
          </p:cNvPr>
          <p:cNvSpPr txBox="1"/>
          <p:nvPr/>
        </p:nvSpPr>
        <p:spPr>
          <a:xfrm>
            <a:off x="7595199" y="3179892"/>
            <a:ext cx="2657381" cy="341627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dirty="0">
                <a:solidFill>
                  <a:schemeClr val="dk1"/>
                </a:solidFill>
                <a:latin typeface="Calibri"/>
                <a:ea typeface="Calibri"/>
                <a:cs typeface="Calibri"/>
                <a:sym typeface="Calibri"/>
              </a:rPr>
              <a:t>Benediktinische Gärten</a:t>
            </a:r>
          </a:p>
          <a:p>
            <a:pPr marL="0" marR="0" lvl="0" indent="0" algn="l" rtl="0">
              <a:lnSpc>
                <a:spcPct val="100000"/>
              </a:lnSpc>
              <a:spcBef>
                <a:spcPts val="0"/>
              </a:spcBef>
              <a:spcAft>
                <a:spcPts val="0"/>
              </a:spcAft>
              <a:buClr>
                <a:srgbClr val="000000"/>
              </a:buClr>
              <a:buSzPts val="1800"/>
              <a:buFont typeface="Arial"/>
              <a:buNone/>
            </a:pPr>
            <a:r>
              <a:rPr lang="de-AT" dirty="0"/>
              <a:t>„Ora et </a:t>
            </a:r>
            <a:r>
              <a:rPr lang="de-AT" dirty="0" err="1"/>
              <a:t>Labora</a:t>
            </a:r>
            <a:r>
              <a:rPr lang="de-AT" dirty="0"/>
              <a:t>“ – Benedikt von Nursia verfasste seine Regel, in der er schrieb: „Das Kloster soll, wenn möglich, so angelegt sein, dass es alles Nötige enthält: Wasser, Mühle, Gemüsegarten und verschiedene Handwerker…“.</a:t>
            </a:r>
            <a:endParaRPr lang="it-IT" sz="1800" b="1" i="0" u="none" strike="noStrike" cap="none" dirty="0">
              <a:solidFill>
                <a:schemeClr val="dk1"/>
              </a:solidFill>
              <a:latin typeface="Calibri"/>
              <a:ea typeface="Calibri"/>
              <a:cs typeface="Calibri"/>
              <a:sym typeface="Calibri"/>
            </a:endParaRPr>
          </a:p>
        </p:txBody>
      </p:sp>
      <p:sp>
        <p:nvSpPr>
          <p:cNvPr id="6" name="Google Shape;118;p15">
            <a:extLst>
              <a:ext uri="{FF2B5EF4-FFF2-40B4-BE49-F238E27FC236}">
                <a16:creationId xmlns:a16="http://schemas.microsoft.com/office/drawing/2014/main" id="{D9CF45E4-C73F-2124-AC78-A8199D7F4E07}"/>
              </a:ext>
            </a:extLst>
          </p:cNvPr>
          <p:cNvSpPr txBox="1"/>
          <p:nvPr/>
        </p:nvSpPr>
        <p:spPr>
          <a:xfrm>
            <a:off x="1693348" y="2779633"/>
            <a:ext cx="2591423"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IT" sz="1800" b="1" i="0" u="none" strike="noStrike" cap="none" dirty="0">
                <a:solidFill>
                  <a:srgbClr val="C00000"/>
                </a:solidFill>
                <a:latin typeface="Calibri"/>
                <a:ea typeface="Calibri"/>
                <a:cs typeface="Calibri"/>
                <a:sym typeface="Calibri"/>
              </a:rPr>
              <a:t>ab 300 v. Chr.</a:t>
            </a:r>
            <a:endParaRPr sz="1400" b="0" i="0" u="none" strike="noStrike" cap="none" dirty="0">
              <a:solidFill>
                <a:srgbClr val="FF0000"/>
              </a:solidFill>
              <a:latin typeface="Arial"/>
              <a:ea typeface="Arial"/>
              <a:cs typeface="Arial"/>
              <a:sym typeface="Arial"/>
            </a:endParaRPr>
          </a:p>
        </p:txBody>
      </p:sp>
      <p:sp>
        <p:nvSpPr>
          <p:cNvPr id="7" name="Google Shape;119;p15">
            <a:extLst>
              <a:ext uri="{FF2B5EF4-FFF2-40B4-BE49-F238E27FC236}">
                <a16:creationId xmlns:a16="http://schemas.microsoft.com/office/drawing/2014/main" id="{504EA346-6F4C-0DD9-4DD6-AA1791F8C1DF}"/>
              </a:ext>
            </a:extLst>
          </p:cNvPr>
          <p:cNvSpPr txBox="1"/>
          <p:nvPr/>
        </p:nvSpPr>
        <p:spPr>
          <a:xfrm>
            <a:off x="4684501" y="2806527"/>
            <a:ext cx="2570703"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IT" sz="1800" b="1" i="0" u="none" strike="noStrike" cap="none" dirty="0">
                <a:solidFill>
                  <a:srgbClr val="C00000"/>
                </a:solidFill>
                <a:latin typeface="Calibri"/>
                <a:ea typeface="Calibri"/>
                <a:cs typeface="Calibri"/>
                <a:sym typeface="Calibri"/>
              </a:rPr>
              <a:t>ab 200 v. Chr.</a:t>
            </a:r>
            <a:endParaRPr sz="1400" b="0" i="0" u="none" strike="noStrike" cap="none" dirty="0">
              <a:solidFill>
                <a:srgbClr val="000000"/>
              </a:solidFill>
              <a:latin typeface="Arial"/>
              <a:ea typeface="Arial"/>
              <a:cs typeface="Arial"/>
              <a:sym typeface="Arial"/>
            </a:endParaRPr>
          </a:p>
        </p:txBody>
      </p:sp>
      <p:sp>
        <p:nvSpPr>
          <p:cNvPr id="8" name="Google Shape;120;p15">
            <a:extLst>
              <a:ext uri="{FF2B5EF4-FFF2-40B4-BE49-F238E27FC236}">
                <a16:creationId xmlns:a16="http://schemas.microsoft.com/office/drawing/2014/main" id="{B53A6A2B-EF41-F772-CAD1-48F9BA706800}"/>
              </a:ext>
            </a:extLst>
          </p:cNvPr>
          <p:cNvSpPr txBox="1"/>
          <p:nvPr/>
        </p:nvSpPr>
        <p:spPr>
          <a:xfrm>
            <a:off x="7604164" y="2790074"/>
            <a:ext cx="2657381"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IT" b="1" dirty="0">
                <a:solidFill>
                  <a:srgbClr val="C00000"/>
                </a:solidFill>
                <a:latin typeface="Calibri"/>
                <a:ea typeface="Calibri"/>
                <a:cs typeface="Calibri"/>
                <a:sym typeface="Calibri"/>
              </a:rPr>
              <a:t>a</a:t>
            </a:r>
            <a:r>
              <a:rPr lang="it-IT" sz="1800" b="1" i="0" u="none" strike="noStrike" cap="none" dirty="0">
                <a:solidFill>
                  <a:srgbClr val="C00000"/>
                </a:solidFill>
                <a:latin typeface="Calibri"/>
                <a:ea typeface="Calibri"/>
                <a:cs typeface="Calibri"/>
                <a:sym typeface="Calibri"/>
              </a:rPr>
              <a:t>b 529</a:t>
            </a:r>
            <a:endParaRPr sz="1400" b="0" i="0" u="none" strike="noStrike" cap="none" dirty="0">
              <a:solidFill>
                <a:srgbClr val="000000"/>
              </a:solidFill>
              <a:latin typeface="Arial"/>
              <a:ea typeface="Arial"/>
              <a:cs typeface="Arial"/>
              <a:sym typeface="Arial"/>
            </a:endParaRPr>
          </a:p>
        </p:txBody>
      </p:sp>
      <p:pic>
        <p:nvPicPr>
          <p:cNvPr id="9" name="Google Shape;121;p15">
            <a:extLst>
              <a:ext uri="{FF2B5EF4-FFF2-40B4-BE49-F238E27FC236}">
                <a16:creationId xmlns:a16="http://schemas.microsoft.com/office/drawing/2014/main" id="{BB6B136E-35FD-ADDD-B2AD-B213B4F9E0AB}"/>
              </a:ext>
            </a:extLst>
          </p:cNvPr>
          <p:cNvPicPr preferRelativeResize="0"/>
          <p:nvPr/>
        </p:nvPicPr>
        <p:blipFill rotWithShape="1">
          <a:blip r:embed="rId2">
            <a:alphaModFix/>
          </a:blip>
          <a:srcRect/>
          <a:stretch/>
        </p:blipFill>
        <p:spPr>
          <a:xfrm>
            <a:off x="1762269" y="1081540"/>
            <a:ext cx="2605670" cy="1714499"/>
          </a:xfrm>
          <a:prstGeom prst="rect">
            <a:avLst/>
          </a:prstGeom>
          <a:noFill/>
          <a:ln>
            <a:noFill/>
          </a:ln>
        </p:spPr>
      </p:pic>
      <p:pic>
        <p:nvPicPr>
          <p:cNvPr id="10" name="Google Shape;122;p15" descr="Immagine che contiene edificio, erba, casa, esterni&#10;&#10;Descrizione generata automaticamente">
            <a:extLst>
              <a:ext uri="{FF2B5EF4-FFF2-40B4-BE49-F238E27FC236}">
                <a16:creationId xmlns:a16="http://schemas.microsoft.com/office/drawing/2014/main" id="{15BD57A1-4FE2-6F10-079E-12EA443E9A2C}"/>
              </a:ext>
            </a:extLst>
          </p:cNvPr>
          <p:cNvPicPr preferRelativeResize="0"/>
          <p:nvPr/>
        </p:nvPicPr>
        <p:blipFill rotWithShape="1">
          <a:blip r:embed="rId3">
            <a:alphaModFix/>
          </a:blip>
          <a:srcRect/>
          <a:stretch/>
        </p:blipFill>
        <p:spPr>
          <a:xfrm>
            <a:off x="4813888" y="990455"/>
            <a:ext cx="2564224" cy="1799619"/>
          </a:xfrm>
          <a:prstGeom prst="rect">
            <a:avLst/>
          </a:prstGeom>
          <a:noFill/>
          <a:ln>
            <a:noFill/>
          </a:ln>
        </p:spPr>
      </p:pic>
      <p:pic>
        <p:nvPicPr>
          <p:cNvPr id="11" name="Google Shape;123;p15" descr="Immagine che contiene testo&#10;&#10;Descrizione generata automaticamente">
            <a:extLst>
              <a:ext uri="{FF2B5EF4-FFF2-40B4-BE49-F238E27FC236}">
                <a16:creationId xmlns:a16="http://schemas.microsoft.com/office/drawing/2014/main" id="{2B8650E8-8F34-2648-C73D-62DD6DE9D2E6}"/>
              </a:ext>
            </a:extLst>
          </p:cNvPr>
          <p:cNvPicPr preferRelativeResize="0"/>
          <p:nvPr/>
        </p:nvPicPr>
        <p:blipFill rotWithShape="1">
          <a:blip r:embed="rId4">
            <a:alphaModFix/>
          </a:blip>
          <a:srcRect/>
          <a:stretch/>
        </p:blipFill>
        <p:spPr>
          <a:xfrm>
            <a:off x="7966581" y="287112"/>
            <a:ext cx="2034988" cy="2537012"/>
          </a:xfrm>
          <a:prstGeom prst="rect">
            <a:avLst/>
          </a:prstGeom>
          <a:noFill/>
          <a:ln>
            <a:noFill/>
          </a:ln>
        </p:spPr>
      </p:pic>
    </p:spTree>
    <p:extLst>
      <p:ext uri="{BB962C8B-B14F-4D97-AF65-F5344CB8AC3E}">
        <p14:creationId xmlns:p14="http://schemas.microsoft.com/office/powerpoint/2010/main" val="326386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E763C-F1DC-9736-882B-5A91B84DD22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176BA-74F6-DD6D-85EF-9DE76D0F8E5F}"/>
              </a:ext>
            </a:extLst>
          </p:cNvPr>
          <p:cNvSpPr>
            <a:spLocks noGrp="1"/>
          </p:cNvSpPr>
          <p:nvPr>
            <p:ph type="sldNum" sz="quarter" idx="12"/>
          </p:nvPr>
        </p:nvSpPr>
        <p:spPr/>
        <p:txBody>
          <a:bodyPr/>
          <a:lstStyle/>
          <a:p>
            <a:fld id="{1EFF97C0-89C0-8A4C-9EEA-3CADCA393802}" type="slidenum">
              <a:rPr lang="es-ES" smtClean="0"/>
              <a:pPr/>
              <a:t>4</a:t>
            </a:fld>
            <a:endParaRPr lang="es-ES" dirty="0"/>
          </a:p>
        </p:txBody>
      </p:sp>
      <p:sp>
        <p:nvSpPr>
          <p:cNvPr id="12" name="Google Shape;130;p16">
            <a:extLst>
              <a:ext uri="{FF2B5EF4-FFF2-40B4-BE49-F238E27FC236}">
                <a16:creationId xmlns:a16="http://schemas.microsoft.com/office/drawing/2014/main" id="{2727A5C0-367D-2032-491F-6D1E9D377DF4}"/>
              </a:ext>
            </a:extLst>
          </p:cNvPr>
          <p:cNvSpPr txBox="1"/>
          <p:nvPr/>
        </p:nvSpPr>
        <p:spPr>
          <a:xfrm>
            <a:off x="5127245" y="3252277"/>
            <a:ext cx="2581682" cy="28622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dirty="0" err="1">
                <a:solidFill>
                  <a:schemeClr val="dk1"/>
                </a:solidFill>
                <a:latin typeface="Calibri"/>
                <a:ea typeface="Calibri"/>
                <a:cs typeface="Calibri"/>
                <a:sym typeface="Calibri"/>
              </a:rPr>
              <a:t>Hortus</a:t>
            </a:r>
            <a:r>
              <a:rPr lang="it-IT" sz="1800" b="1" i="0" u="none" strike="noStrike" cap="none" dirty="0">
                <a:solidFill>
                  <a:schemeClr val="dk1"/>
                </a:solidFill>
                <a:latin typeface="Calibri"/>
                <a:ea typeface="Calibri"/>
                <a:cs typeface="Calibri"/>
                <a:sym typeface="Calibri"/>
              </a:rPr>
              <a:t> </a:t>
            </a:r>
            <a:r>
              <a:rPr lang="it-IT" sz="1800" b="1" i="0" u="none" strike="noStrike" cap="none" dirty="0" err="1">
                <a:solidFill>
                  <a:schemeClr val="dk1"/>
                </a:solidFill>
                <a:latin typeface="Calibri"/>
                <a:ea typeface="Calibri"/>
                <a:cs typeface="Calibri"/>
                <a:sym typeface="Calibri"/>
              </a:rPr>
              <a:t>Conclusus</a:t>
            </a:r>
            <a:endParaRPr lang="it-IT" sz="1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de-AT" dirty="0"/>
              <a:t>Im mittelalterlichen Dorf gab es hinter den Häusern Küchengärten, in denen aromatische Kräuter, Grundnahrungsmittel und manchmal auch Reben und Obstbäume angebaut wurden.</a:t>
            </a:r>
            <a:endParaRPr sz="1800" i="0" u="none" strike="noStrike" cap="none" dirty="0">
              <a:solidFill>
                <a:schemeClr val="dk1"/>
              </a:solidFill>
              <a:latin typeface="Calibri"/>
              <a:ea typeface="Calibri"/>
              <a:cs typeface="Calibri"/>
              <a:sym typeface="Calibri"/>
            </a:endParaRPr>
          </a:p>
        </p:txBody>
      </p:sp>
      <p:sp>
        <p:nvSpPr>
          <p:cNvPr id="13" name="Google Shape;131;p16">
            <a:extLst>
              <a:ext uri="{FF2B5EF4-FFF2-40B4-BE49-F238E27FC236}">
                <a16:creationId xmlns:a16="http://schemas.microsoft.com/office/drawing/2014/main" id="{0EC0DFD2-31B4-12F3-D038-45160BA58E8F}"/>
              </a:ext>
            </a:extLst>
          </p:cNvPr>
          <p:cNvSpPr txBox="1"/>
          <p:nvPr/>
        </p:nvSpPr>
        <p:spPr>
          <a:xfrm>
            <a:off x="2033481" y="3252277"/>
            <a:ext cx="2784737" cy="394501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it-IT" sz="1800" b="1" i="0" u="none" strike="noStrike" cap="none" dirty="0">
                <a:solidFill>
                  <a:schemeClr val="dk1"/>
                </a:solidFill>
                <a:latin typeface="Calibri"/>
                <a:ea typeface="Calibri"/>
                <a:cs typeface="Calibri"/>
                <a:sym typeface="Calibri"/>
              </a:rPr>
              <a:t>Arabische Gärten</a:t>
            </a:r>
            <a:br>
              <a:rPr kumimoji="0" lang="de-DE" altLang="de-DE" sz="1800" b="0" i="0" u="none" strike="noStrike" cap="none" normalizeH="0" baseline="0" dirty="0">
                <a:ln>
                  <a:noFill/>
                </a:ln>
                <a:solidFill>
                  <a:schemeClr val="tx1"/>
                </a:solidFill>
                <a:effectLst/>
                <a:latin typeface="Arial" panose="020B0604020202020204" pitchFamily="34" charset="0"/>
              </a:rPr>
            </a:br>
            <a:r>
              <a:rPr kumimoji="0" lang="de-DE" altLang="de-DE" sz="1800" b="0" i="0" u="none" strike="noStrike" cap="none" normalizeH="0" baseline="0" dirty="0">
                <a:ln>
                  <a:noFill/>
                </a:ln>
                <a:solidFill>
                  <a:schemeClr val="tx1"/>
                </a:solidFill>
                <a:effectLst/>
                <a:latin typeface="Arial" panose="020B0604020202020204" pitchFamily="34" charset="0"/>
              </a:rPr>
              <a:t>Den Arabern wird zugeschrieben, zahlreiche wichtige kultivierte Pflanzen nach Südeuropa gebracht zu haben, darunter Auberginen, Zitronen, Orangen, Pfirsiche, Marillen, Baumwolle, Zuckerrohr, Reis und Johannisbrot.</a:t>
            </a:r>
          </a:p>
          <a:p>
            <a:pPr marL="0" marR="0" lvl="0" indent="0" algn="l" rtl="0">
              <a:lnSpc>
                <a:spcPct val="107000"/>
              </a:lnSpc>
              <a:spcBef>
                <a:spcPts val="0"/>
              </a:spcBef>
              <a:spcAft>
                <a:spcPts val="0"/>
              </a:spcAft>
              <a:buClr>
                <a:srgbClr val="000000"/>
              </a:buClr>
              <a:buSzPts val="1800"/>
              <a:buFont typeface="Arial"/>
              <a:buNone/>
            </a:pPr>
            <a:endParaRPr lang="it-IT" sz="1800" b="1" i="0" u="none" strike="noStrike" cap="none" dirty="0">
              <a:solidFill>
                <a:schemeClr val="dk1"/>
              </a:solidFill>
              <a:latin typeface="Calibri"/>
              <a:ea typeface="Calibri"/>
              <a:cs typeface="Calibri"/>
              <a:sym typeface="Calibri"/>
            </a:endParaRPr>
          </a:p>
        </p:txBody>
      </p:sp>
      <p:sp>
        <p:nvSpPr>
          <p:cNvPr id="14" name="Google Shape;132;p16">
            <a:extLst>
              <a:ext uri="{FF2B5EF4-FFF2-40B4-BE49-F238E27FC236}">
                <a16:creationId xmlns:a16="http://schemas.microsoft.com/office/drawing/2014/main" id="{53025A2F-90B8-0C00-6D3A-C464B27E32E5}"/>
              </a:ext>
            </a:extLst>
          </p:cNvPr>
          <p:cNvSpPr txBox="1"/>
          <p:nvPr/>
        </p:nvSpPr>
        <p:spPr>
          <a:xfrm>
            <a:off x="8017955" y="3252277"/>
            <a:ext cx="2742888" cy="394501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it-IT" sz="1800" b="1" i="0" u="none" strike="noStrike" cap="none" dirty="0">
                <a:solidFill>
                  <a:schemeClr val="dk1"/>
                </a:solidFill>
                <a:latin typeface="Calibri"/>
                <a:ea typeface="Calibri"/>
                <a:cs typeface="Calibri"/>
                <a:sym typeface="Calibri"/>
              </a:rPr>
              <a:t>Gemüsegärten</a:t>
            </a:r>
          </a:p>
          <a:p>
            <a:pPr>
              <a:lnSpc>
                <a:spcPct val="107000"/>
              </a:lnSpc>
              <a:buClr>
                <a:srgbClr val="000000"/>
              </a:buClr>
              <a:buSzPts val="1800"/>
            </a:pPr>
            <a:r>
              <a:rPr lang="it-IT" sz="1800" b="1" i="0" u="none" strike="noStrike" cap="none" dirty="0">
                <a:solidFill>
                  <a:schemeClr val="dk1"/>
                </a:solidFill>
                <a:latin typeface="Calibri"/>
                <a:ea typeface="Calibri"/>
                <a:cs typeface="Calibri"/>
                <a:sym typeface="Calibri"/>
              </a:rPr>
              <a:t> </a:t>
            </a:r>
            <a:r>
              <a:rPr kumimoji="0" lang="de-DE" altLang="de-DE" sz="1800" b="0" i="0" u="none" strike="noStrike" cap="none" normalizeH="0" baseline="0" dirty="0">
                <a:ln>
                  <a:noFill/>
                </a:ln>
                <a:solidFill>
                  <a:schemeClr val="tx1"/>
                </a:solidFill>
                <a:effectLst/>
                <a:latin typeface="Arial" panose="020B0604020202020204" pitchFamily="34" charset="0"/>
              </a:rPr>
              <a:t>Jean de La </a:t>
            </a:r>
            <a:r>
              <a:rPr kumimoji="0" lang="de-DE" altLang="de-DE" sz="1800" b="0" i="0" u="none" strike="noStrike" cap="none" normalizeH="0" baseline="0" dirty="0" err="1">
                <a:ln>
                  <a:noFill/>
                </a:ln>
                <a:solidFill>
                  <a:schemeClr val="tx1"/>
                </a:solidFill>
                <a:effectLst/>
                <a:latin typeface="Arial" panose="020B0604020202020204" pitchFamily="34" charset="0"/>
              </a:rPr>
              <a:t>Quintinie</a:t>
            </a:r>
            <a:r>
              <a:rPr kumimoji="0" lang="de-DE" altLang="de-DE" sz="1800" b="0" i="0" u="none" strike="noStrike" cap="none" normalizeH="0" baseline="0" dirty="0">
                <a:ln>
                  <a:noFill/>
                </a:ln>
                <a:solidFill>
                  <a:schemeClr val="tx1"/>
                </a:solidFill>
                <a:effectLst/>
                <a:latin typeface="Arial" panose="020B0604020202020204" pitchFamily="34" charset="0"/>
              </a:rPr>
              <a:t>, ein Botaniker, schuf den ersten Gemüsegarten für König Ludwig XIV. im Château de Versailles (auf einer Fläche von 10 Hektar), der zu dieser Zeit eines der wichtigsten Zentren für Experimente in Europa auf diesem Gebiet war.</a:t>
            </a:r>
          </a:p>
          <a:p>
            <a:pPr marL="0" marR="0" lvl="0" indent="0" algn="l" rtl="0">
              <a:lnSpc>
                <a:spcPct val="107000"/>
              </a:lnSpc>
              <a:spcBef>
                <a:spcPts val="0"/>
              </a:spcBef>
              <a:spcAft>
                <a:spcPts val="0"/>
              </a:spcAft>
              <a:buClr>
                <a:srgbClr val="000000"/>
              </a:buClr>
              <a:buSzPts val="1800"/>
              <a:buFont typeface="Arial"/>
              <a:buNone/>
            </a:pPr>
            <a:endParaRPr sz="1800" i="0" u="none" strike="noStrike" cap="none" dirty="0">
              <a:solidFill>
                <a:schemeClr val="dk1"/>
              </a:solidFill>
              <a:latin typeface="Calibri"/>
              <a:ea typeface="Calibri"/>
              <a:cs typeface="Calibri"/>
              <a:sym typeface="Calibri"/>
            </a:endParaRPr>
          </a:p>
        </p:txBody>
      </p:sp>
      <p:sp>
        <p:nvSpPr>
          <p:cNvPr id="15" name="Google Shape;133;p16">
            <a:extLst>
              <a:ext uri="{FF2B5EF4-FFF2-40B4-BE49-F238E27FC236}">
                <a16:creationId xmlns:a16="http://schemas.microsoft.com/office/drawing/2014/main" id="{41158FC7-2CC7-1326-5A76-3265D5AEEF99}"/>
              </a:ext>
            </a:extLst>
          </p:cNvPr>
          <p:cNvSpPr txBox="1"/>
          <p:nvPr/>
        </p:nvSpPr>
        <p:spPr>
          <a:xfrm>
            <a:off x="5574726" y="2882945"/>
            <a:ext cx="23084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dirty="0">
                <a:solidFill>
                  <a:srgbClr val="FF0000"/>
                </a:solidFill>
                <a:latin typeface="Calibri"/>
                <a:ea typeface="Calibri"/>
                <a:cs typeface="Calibri"/>
                <a:sym typeface="Calibri"/>
              </a:rPr>
              <a:t>1100 – 1450 </a:t>
            </a:r>
            <a:endParaRPr sz="1800" b="1" i="0" u="none" strike="noStrike" cap="none" dirty="0">
              <a:solidFill>
                <a:srgbClr val="FF0000"/>
              </a:solidFill>
              <a:latin typeface="Calibri"/>
              <a:ea typeface="Calibri"/>
              <a:cs typeface="Calibri"/>
              <a:sym typeface="Calibri"/>
            </a:endParaRPr>
          </a:p>
        </p:txBody>
      </p:sp>
      <p:sp>
        <p:nvSpPr>
          <p:cNvPr id="16" name="Google Shape;134;p16">
            <a:extLst>
              <a:ext uri="{FF2B5EF4-FFF2-40B4-BE49-F238E27FC236}">
                <a16:creationId xmlns:a16="http://schemas.microsoft.com/office/drawing/2014/main" id="{D2C5AC20-B95A-C4CC-965A-680B28A45D33}"/>
              </a:ext>
            </a:extLst>
          </p:cNvPr>
          <p:cNvSpPr txBox="1"/>
          <p:nvPr/>
        </p:nvSpPr>
        <p:spPr>
          <a:xfrm>
            <a:off x="2924005" y="2833989"/>
            <a:ext cx="175947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dirty="0">
                <a:solidFill>
                  <a:srgbClr val="FF0000"/>
                </a:solidFill>
                <a:latin typeface="Calibri"/>
                <a:ea typeface="Calibri"/>
                <a:cs typeface="Calibri"/>
                <a:sym typeface="Calibri"/>
              </a:rPr>
              <a:t>800-1000</a:t>
            </a:r>
            <a:endParaRPr sz="1800" b="1" i="0" u="none" strike="noStrike" cap="none" dirty="0">
              <a:solidFill>
                <a:srgbClr val="FF0000"/>
              </a:solidFill>
              <a:latin typeface="Calibri"/>
              <a:ea typeface="Calibri"/>
              <a:cs typeface="Calibri"/>
              <a:sym typeface="Calibri"/>
            </a:endParaRPr>
          </a:p>
        </p:txBody>
      </p:sp>
      <p:sp>
        <p:nvSpPr>
          <p:cNvPr id="17" name="Google Shape;135;p16">
            <a:extLst>
              <a:ext uri="{FF2B5EF4-FFF2-40B4-BE49-F238E27FC236}">
                <a16:creationId xmlns:a16="http://schemas.microsoft.com/office/drawing/2014/main" id="{3153AC44-47C5-EDAC-AF46-42035D6A3851}"/>
              </a:ext>
            </a:extLst>
          </p:cNvPr>
          <p:cNvSpPr txBox="1"/>
          <p:nvPr/>
        </p:nvSpPr>
        <p:spPr>
          <a:xfrm>
            <a:off x="8866428" y="2882945"/>
            <a:ext cx="167585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dirty="0">
                <a:solidFill>
                  <a:srgbClr val="C00000"/>
                </a:solidFill>
                <a:latin typeface="Calibri"/>
                <a:ea typeface="Calibri"/>
                <a:cs typeface="Calibri"/>
                <a:sym typeface="Calibri"/>
              </a:rPr>
              <a:t>1660</a:t>
            </a:r>
            <a:endParaRPr sz="1400" b="0" i="0" u="none" strike="noStrike" cap="none" dirty="0">
              <a:solidFill>
                <a:srgbClr val="000000"/>
              </a:solidFill>
              <a:latin typeface="Arial"/>
              <a:ea typeface="Arial"/>
              <a:cs typeface="Arial"/>
              <a:sym typeface="Arial"/>
            </a:endParaRPr>
          </a:p>
        </p:txBody>
      </p:sp>
      <p:pic>
        <p:nvPicPr>
          <p:cNvPr id="18" name="Google Shape;136;p16" descr="Immagine che contiene testo&#10;&#10;Descrizione generata automaticamente">
            <a:extLst>
              <a:ext uri="{FF2B5EF4-FFF2-40B4-BE49-F238E27FC236}">
                <a16:creationId xmlns:a16="http://schemas.microsoft.com/office/drawing/2014/main" id="{8BE00A09-2F41-4AFC-472A-754A233AB040}"/>
              </a:ext>
            </a:extLst>
          </p:cNvPr>
          <p:cNvPicPr preferRelativeResize="0"/>
          <p:nvPr/>
        </p:nvPicPr>
        <p:blipFill rotWithShape="1">
          <a:blip r:embed="rId2">
            <a:alphaModFix/>
          </a:blip>
          <a:srcRect/>
          <a:stretch/>
        </p:blipFill>
        <p:spPr>
          <a:xfrm>
            <a:off x="5367367" y="343140"/>
            <a:ext cx="2000416" cy="2403381"/>
          </a:xfrm>
          <a:prstGeom prst="rect">
            <a:avLst/>
          </a:prstGeom>
          <a:noFill/>
          <a:ln>
            <a:noFill/>
          </a:ln>
        </p:spPr>
      </p:pic>
      <p:pic>
        <p:nvPicPr>
          <p:cNvPr id="19" name="Google Shape;137;p16">
            <a:extLst>
              <a:ext uri="{FF2B5EF4-FFF2-40B4-BE49-F238E27FC236}">
                <a16:creationId xmlns:a16="http://schemas.microsoft.com/office/drawing/2014/main" id="{B9576D34-0AAA-A0FF-0322-F33CBE1D287C}"/>
              </a:ext>
            </a:extLst>
          </p:cNvPr>
          <p:cNvPicPr preferRelativeResize="0"/>
          <p:nvPr/>
        </p:nvPicPr>
        <p:blipFill rotWithShape="1">
          <a:blip r:embed="rId3">
            <a:alphaModFix/>
          </a:blip>
          <a:srcRect/>
          <a:stretch/>
        </p:blipFill>
        <p:spPr>
          <a:xfrm>
            <a:off x="1974402" y="845357"/>
            <a:ext cx="2843817" cy="1939676"/>
          </a:xfrm>
          <a:prstGeom prst="rect">
            <a:avLst/>
          </a:prstGeom>
          <a:noFill/>
          <a:ln>
            <a:noFill/>
          </a:ln>
        </p:spPr>
      </p:pic>
      <p:pic>
        <p:nvPicPr>
          <p:cNvPr id="20" name="Google Shape;138;p16" descr="Immagine che contiene testo&#10;&#10;Descrizione generata automaticamente">
            <a:extLst>
              <a:ext uri="{FF2B5EF4-FFF2-40B4-BE49-F238E27FC236}">
                <a16:creationId xmlns:a16="http://schemas.microsoft.com/office/drawing/2014/main" id="{C114E93E-4D61-ACFB-6E39-AD6B3D590F23}"/>
              </a:ext>
            </a:extLst>
          </p:cNvPr>
          <p:cNvPicPr preferRelativeResize="0"/>
          <p:nvPr/>
        </p:nvPicPr>
        <p:blipFill rotWithShape="1">
          <a:blip r:embed="rId4">
            <a:alphaModFix/>
          </a:blip>
          <a:srcRect/>
          <a:stretch/>
        </p:blipFill>
        <p:spPr>
          <a:xfrm>
            <a:off x="8350999" y="479563"/>
            <a:ext cx="2000416" cy="2403382"/>
          </a:xfrm>
          <a:prstGeom prst="rect">
            <a:avLst/>
          </a:prstGeom>
          <a:noFill/>
          <a:ln>
            <a:noFill/>
          </a:ln>
        </p:spPr>
      </p:pic>
    </p:spTree>
    <p:extLst>
      <p:ext uri="{BB962C8B-B14F-4D97-AF65-F5344CB8AC3E}">
        <p14:creationId xmlns:p14="http://schemas.microsoft.com/office/powerpoint/2010/main" val="2351536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59CBF-AC60-B813-1C09-7D7383CCC89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79FADF-1B48-797E-031D-FF5FF62DD127}"/>
              </a:ext>
            </a:extLst>
          </p:cNvPr>
          <p:cNvSpPr>
            <a:spLocks noGrp="1"/>
          </p:cNvSpPr>
          <p:nvPr>
            <p:ph type="sldNum" sz="quarter" idx="12"/>
          </p:nvPr>
        </p:nvSpPr>
        <p:spPr/>
        <p:txBody>
          <a:bodyPr/>
          <a:lstStyle/>
          <a:p>
            <a:fld id="{1EFF97C0-89C0-8A4C-9EEA-3CADCA393802}" type="slidenum">
              <a:rPr lang="es-ES" smtClean="0"/>
              <a:pPr/>
              <a:t>5</a:t>
            </a:fld>
            <a:endParaRPr lang="es-ES" dirty="0"/>
          </a:p>
        </p:txBody>
      </p:sp>
      <p:sp>
        <p:nvSpPr>
          <p:cNvPr id="2" name="Google Shape;144;p17">
            <a:extLst>
              <a:ext uri="{FF2B5EF4-FFF2-40B4-BE49-F238E27FC236}">
                <a16:creationId xmlns:a16="http://schemas.microsoft.com/office/drawing/2014/main" id="{7505BA6C-A932-6E84-D062-79AF91CA714A}"/>
              </a:ext>
            </a:extLst>
          </p:cNvPr>
          <p:cNvSpPr txBox="1"/>
          <p:nvPr/>
        </p:nvSpPr>
        <p:spPr>
          <a:xfrm>
            <a:off x="3235868" y="5945501"/>
            <a:ext cx="5579918"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chemeClr val="tx1"/>
                </a:solidFill>
                <a:effectLst/>
                <a:latin typeface="Arial" panose="020B0604020202020204" pitchFamily="34" charset="0"/>
              </a:rPr>
              <a:t>Königlicher Eingang zum Garten von Ludwig XIV.</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3" name="Google Shape;145;p17" descr="Immagine che contiene albero, esterni, edificio, pietra&#10;&#10;Descrizione generata automaticamente">
            <a:extLst>
              <a:ext uri="{FF2B5EF4-FFF2-40B4-BE49-F238E27FC236}">
                <a16:creationId xmlns:a16="http://schemas.microsoft.com/office/drawing/2014/main" id="{46D6951D-900C-9768-08D9-FC81A67A8C48}"/>
              </a:ext>
            </a:extLst>
          </p:cNvPr>
          <p:cNvPicPr preferRelativeResize="0">
            <a:picLocks noChangeAspect="1"/>
          </p:cNvPicPr>
          <p:nvPr/>
        </p:nvPicPr>
        <p:blipFill rotWithShape="1">
          <a:blip r:embed="rId2">
            <a:alphaModFix/>
          </a:blip>
          <a:srcRect/>
          <a:stretch/>
        </p:blipFill>
        <p:spPr>
          <a:xfrm>
            <a:off x="1821404" y="1284487"/>
            <a:ext cx="4025665" cy="3810403"/>
          </a:xfrm>
          <a:prstGeom prst="rect">
            <a:avLst/>
          </a:prstGeom>
          <a:noFill/>
          <a:ln>
            <a:noFill/>
          </a:ln>
        </p:spPr>
      </p:pic>
      <p:pic>
        <p:nvPicPr>
          <p:cNvPr id="5" name="Image 4" descr="Plan_du_potager_de_Versailles_[...]Le_Nôtre_btv1b53128275r.JPEG">
            <a:extLst>
              <a:ext uri="{FF2B5EF4-FFF2-40B4-BE49-F238E27FC236}">
                <a16:creationId xmlns:a16="http://schemas.microsoft.com/office/drawing/2014/main" id="{E4EDAFAF-9A94-F67E-D58D-1055F9B07BA1}"/>
              </a:ext>
            </a:extLst>
          </p:cNvPr>
          <p:cNvPicPr>
            <a:picLocks noChangeAspect="1"/>
          </p:cNvPicPr>
          <p:nvPr/>
        </p:nvPicPr>
        <p:blipFill>
          <a:blip r:embed="rId3"/>
          <a:stretch>
            <a:fillRect/>
          </a:stretch>
        </p:blipFill>
        <p:spPr>
          <a:xfrm>
            <a:off x="6030331" y="329894"/>
            <a:ext cx="3348000" cy="5038341"/>
          </a:xfrm>
          <a:prstGeom prst="rect">
            <a:avLst/>
          </a:prstGeom>
        </p:spPr>
      </p:pic>
      <p:sp>
        <p:nvSpPr>
          <p:cNvPr id="6" name="Rectangle 5">
            <a:extLst>
              <a:ext uri="{FF2B5EF4-FFF2-40B4-BE49-F238E27FC236}">
                <a16:creationId xmlns:a16="http://schemas.microsoft.com/office/drawing/2014/main" id="{6CA33C84-C67B-DC8F-F9A1-8EBCA7DFBD91}"/>
              </a:ext>
            </a:extLst>
          </p:cNvPr>
          <p:cNvSpPr/>
          <p:nvPr/>
        </p:nvSpPr>
        <p:spPr>
          <a:xfrm>
            <a:off x="6205873" y="5433806"/>
            <a:ext cx="4391972" cy="369332"/>
          </a:xfrm>
          <a:prstGeom prst="rect">
            <a:avLst/>
          </a:prstGeom>
        </p:spPr>
        <p:txBody>
          <a:bodyPr wrap="none">
            <a:spAutoFit/>
          </a:bodyPr>
          <a:lstStyle/>
          <a:p>
            <a:r>
              <a:rPr lang="de-AT" b="1" dirty="0"/>
              <a:t>Plan des Küchengartens von Versailles, 1678</a:t>
            </a:r>
            <a:endParaRPr lang="fr-FR" dirty="0"/>
          </a:p>
        </p:txBody>
      </p:sp>
    </p:spTree>
    <p:extLst>
      <p:ext uri="{BB962C8B-B14F-4D97-AF65-F5344CB8AC3E}">
        <p14:creationId xmlns:p14="http://schemas.microsoft.com/office/powerpoint/2010/main" val="1122764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4207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416</Words>
  <Application>Microsoft Office PowerPoint</Application>
  <PresentationFormat>Breitbild</PresentationFormat>
  <Paragraphs>33</Paragraphs>
  <Slides>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vt:i4>
      </vt:variant>
    </vt:vector>
  </HeadingPairs>
  <TitlesOfParts>
    <vt:vector size="11" baseType="lpstr">
      <vt:lpstr>Arial</vt:lpstr>
      <vt:lpstr>Calibri</vt:lpstr>
      <vt:lpstr>Calibri Light</vt:lpstr>
      <vt:lpstr>Helvetica</vt:lpstr>
      <vt:lpstr>Tema de Office</vt:lpstr>
      <vt:lpstr>Die Geschichte des Gartens</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Communication onProjects</dc:creator>
  <cp:lastModifiedBy>Benni Götzenauer</cp:lastModifiedBy>
  <cp:revision>75</cp:revision>
  <dcterms:created xsi:type="dcterms:W3CDTF">2022-11-23T09:11:19Z</dcterms:created>
  <dcterms:modified xsi:type="dcterms:W3CDTF">2025-03-27T23:40:45Z</dcterms:modified>
</cp:coreProperties>
</file>