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9" r:id="rId3"/>
    <p:sldId id="265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>
        <p:scale>
          <a:sx n="150" d="100"/>
          <a:sy n="150" d="100"/>
        </p:scale>
        <p:origin x="-156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08/04/2025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08/04/2025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08/04/2025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275219"/>
            <a:ext cx="5501096" cy="379537"/>
          </a:xfrm>
        </p:spPr>
        <p:txBody>
          <a:bodyPr/>
          <a:lstStyle/>
          <a:p>
            <a:r>
              <a:rPr lang="es-ES" dirty="0"/>
              <a:t>VERGLEICHE UND UNTERSCHIEDE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8" y="2704104"/>
            <a:ext cx="5532995" cy="1410696"/>
          </a:xfrm>
        </p:spPr>
        <p:txBody>
          <a:bodyPr>
            <a:normAutofit fontScale="90000"/>
          </a:bodyPr>
          <a:lstStyle/>
          <a:p>
            <a:r>
              <a:rPr lang="de-AT" sz="4800" dirty="0">
                <a:latin typeface="Calibri" panose="020F0502020204030204" pitchFamily="34" charset="0"/>
                <a:cs typeface="Calibri" panose="020F0502020204030204" pitchFamily="34" charset="0"/>
              </a:rPr>
              <a:t>Formale Bildung und nicht-formale Bildung</a:t>
            </a:r>
            <a:endParaRPr lang="es-E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10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Vorteile und Nachteile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der informellen Bildung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8" y="1441903"/>
            <a:ext cx="551889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Vorteile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Natürliches und kontinuierliches Lernen: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kann überall und jederzeit stattfinden und auf alltäglichen Erfahrungen beruhen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Flexibilität und Anpassungsfähigkeit: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ermöglicht individuelle Recherchen zu Themen von Interesse durch Bücher, soziale Medien, Internet oder informelle Ausbilder*innen.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Verschiedene Methoden: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nutzt eine breite Palette von Lerntechniken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Zeitliche Effizienz: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ermöglicht schnelles und direktes Lernen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Zugänglichkeit von Informationen: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Ressourcen: Bücher, digitale Medien, Fernsehen, Radio und persönliche Gespräche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Nachteile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 der Fehlinformation: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 wie das Internet, soziale Medien oder persönliche Gespräche können Fehlinformationen verbreiten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Ungeeignete Methoden: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einige Techniken sind möglicherweise nicht wirksam oder relevant.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Mangel an Struktur: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Fehlen eines festgelegten Programms kann zu Verwirrung und Unkonzentriertheit führen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Ungewisse Ergebnisse: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Lernprozesse erreichen möglicherweise nicht die beabsichtigten Ziele.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Formale Bildung findet in institutionellen Einrichtungen wie Schulen, Hochschulen oder Universitäten statt.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Sie basiert auf einem festgelegten Lehrplan und folgt vorab festgelegten Regeln und Vorschriften.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Phasen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Umfasst Grund-, Sekundar- und postsekundäre Bildung.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Bewertung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Beinhaltet die Überprüfung und Zertifizierung erworbener Fähigkeiten oder Kenntnisse.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Zielsetzungen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Vermittlung von akademischen, beruflichen oder grundlegenden Fähigkeiten.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Zertifizierung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Führt zur Verleihung von offiziell anerkannten Diplomen und Zeugnissen.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Hauptelemente der formalen Bildung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747" t="999" r="34402" b="-999"/>
          <a:stretch/>
        </p:blipFill>
        <p:spPr>
          <a:xfrm flipH="1">
            <a:off x="1489509" y="1717129"/>
            <a:ext cx="3700557" cy="34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9423028" cy="524629"/>
          </a:xfrm>
        </p:spPr>
        <p:txBody>
          <a:bodyPr/>
          <a:lstStyle/>
          <a:p>
            <a:r>
              <a:rPr lang="it-IT" dirty="0"/>
              <a:t>Merkmale der formalen Bildung: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Organisierte Struktur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folgt einem festgelegten Programm, das auf bestimmten Themen basiert und hierarchisch organisiert ist.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Vorbestimmte Dauer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das Programm muss innerhalb eines bestimmten Zeitraums abgeschlossen werden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Qualifizierte Lehrer*innen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Der Unterricht wird von professionellen Lehrer*innen geleitet.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Strukturierte Bewertung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enthält ein chronologisches Bewertungssystem zur Überwachung des Lernfortschritts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Lernplan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es ist darauf ausgerichtet, spezifische Bildungsbedürfnisse durch geplante Kurse zu erfüllen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5671523E-B186-45D2-ABA3-3F37E5230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386" r="20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4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Vorteile und Nachteile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der formalen Bildung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581894"/>
            <a:ext cx="551889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Vorteile: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Strukturierte Organisation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gut geplanter Lehrplan mit aktuellen Inhalten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Qualifiziertes Lernen: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Ausgebildete und professionelle Lehrer*innen garantieren eine hochwertige Ausbildung.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Systematische Bewertungen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Zwischen- und Abschlussprüfungen unterstützen den Fortschritt der Auszubildenden.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Anerkannte Zertifizierung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führt zu offiziellen Diplomen.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Effizientes Management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Institutionen sind in Bezug auf Verwaltung und Logistik gut organisiert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Nachteile: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Rigidität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weniger flexibel als andere Lernmethoden.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de-A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Fehlende Anreize für die Begabtesten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Starre Stundenpläne können die fortgeschrittensten Schüler*innen langweilen.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Begrenzte Beteiligung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Schwierigkeiten, faule oder uninteressierte Schüler*innen zu motivieren.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Risiko der Ineffizienz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nicht-professionelle Schulangebote können Zeit und Ressourcen verschwenden.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Komplexe Dynamik im Klassenzimmer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Bildung von Untergruppen, die schwer zu koordinieren sind.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631" y="1458981"/>
            <a:ext cx="5709839" cy="4135448"/>
          </a:xfrm>
        </p:spPr>
        <p:txBody>
          <a:bodyPr/>
          <a:lstStyle/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Strukturierte und geplante Programme: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für die Entwicklung spezifischer Fähigkeiten und Kompetenzen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Informeller Kontext: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findet außerhalb des formalen Lehrplans statt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Orte des Lernens: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umfasst Organisationen, Sportvereine, Theater- und Gemeindegruppen umfasst Organisationen, Sportvereine, Theater- und Gemeindegruppen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Praktische und kreative Aktivitäten: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Projektarbeit, Spiele, Diskussionen, Camping, Musik und Theater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Persönlicher und sozialer Fokus: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zielt darauf ab, die persönliche Entwicklung und den sozialen Zusammenhalt zu verbessern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Begrenzte Anerkennung: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Die Ergebnisse sind schwer zu zertifizieren, aber die gesellschaftliche Anerkennung nimmt zu.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31" y="934352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Hauptelelemente der nicht-formalen Bildung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312" r="163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109830"/>
            <a:ext cx="10690911" cy="524629"/>
          </a:xfrm>
        </p:spPr>
        <p:txBody>
          <a:bodyPr/>
          <a:lstStyle/>
          <a:p>
            <a:r>
              <a:rPr lang="it-IT" dirty="0"/>
              <a:t>Merkmale der nicht-formalen Bildung: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1838187"/>
            <a:ext cx="108817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Freiwilligkeit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kostenlose und nicht obligatorische Teilnahme.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Universelle Zugänglichkeit 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idealerweise offen für alle.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Zielgerichtete Organisation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mit spezifischen Bildungszielen konzipiert.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Aktive Teilnahme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aktive Einbeziehung der Teilnehmer*innen.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de-AT" sz="2400" b="1" dirty="0"/>
              <a:t>Lernendenzentrierte Ausrichtung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konzentriert sich auf die Bedürfnisse und die Entwicklung des/der Einzelnen.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Grundlegende Fähigkeiten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auf praktisches Lernen und aktive Teilnahme ausgerichtet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Kollektiver Ansatz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kombiniert individuelles und gruppenbezogenes Lernen.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Ganzheitliche Orientierung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berücksichtigt die ganzheitliche Entwicklung der Teilnehmer*innen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Praktische Erfahrung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basierend auf aktions- und erfahrungsorientiertem Lernen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Flexibilität :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angepasst an die spezifischen Bedürfnisse der Teilnehmer*innen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6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7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Vorteile und Nachteile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der nicht-formalen Bildung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315595"/>
            <a:ext cx="551889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Vorteile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Praktischer Ansatz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erfahrungsorientiertes und konkretes Lernen.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Natürliches Wachstum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fördert die individuelle Entwicklung, ohne von Veränderungen im formalen Bildungssystem abhängig zu sein.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Autodidaktisch: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fördert die Autonomie und das persönliche Lernen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Flexibilität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geeignet für verschiedene Altersgruppen, Zeiten und Inhalte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Inklusivität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 für Beiträge aus dem öffentlichen und privaten Sektor.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Nachteile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Instabilität der Beteiligung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Teilnehmer sind möglicherweise unregelmäßig anwesend.</a:t>
            </a: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Fehlende Zertifizierung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stellt keine offiziell anerkannten Zertifikate aus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Begrenzte Ressourcen: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 fehlt es an ausreichenden Mitteln und Materialien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Platzmangel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kann an angemessenen Einrichtungen mangeln, die von den örtlichen Behörden bereitgestellt werden.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4101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Lebenslanges Lernen.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Lernmethoden/Lernmittel:</a:t>
            </a:r>
          </a:p>
          <a:p>
            <a:pPr marL="285750" lvl="0" indent="-285750">
              <a:buFontTx/>
              <a:buChar char="-"/>
            </a:pP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Tägliche Erfahrungen und Interaktionen mit der Umwelt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Familie, Nachbarn, Markt, Bibliothek, Arbeit, Spiel und informelle sportliche Aktivitäten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Merkmale: 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Ungeplant und unstrukturiert.</a:t>
            </a:r>
          </a:p>
          <a:p>
            <a:pPr marL="285750" lvl="0" indent="-285750">
              <a:buFontTx/>
              <a:buChar char="-"/>
            </a:pP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Sie fördert den Erwerb von Einstellungen, Werten, Fähigkeiten und Wissen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Informelle Bereiche: </a:t>
            </a:r>
            <a:r>
              <a:rPr lang="de-AT" sz="1800" dirty="0">
                <a:latin typeface="Calibri" panose="020F0502020204030204" pitchFamily="34" charset="0"/>
                <a:cs typeface="Calibri" panose="020F0502020204030204" pitchFamily="34" charset="0"/>
              </a:rPr>
              <a:t>Kunst, Lesen und andere Freizeit- und Kulturaktivitäten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Schlüsselelemente der informellen Bildung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r="3534"/>
          <a:stretch/>
        </p:blipFill>
        <p:spPr>
          <a:xfrm flipH="1">
            <a:off x="1354666" y="1907625"/>
            <a:ext cx="3817844" cy="2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Merkmale der informellen Bildung: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Unabhängigkeit von physischen Räumen: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findet außerhalb der Grenzen traditioneller Klassenzimmer statt.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Fehlen eines Programms: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folgt keinem festgelegten Lehrplan.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Ungeplant: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Fehlen von Zeitplänen und organisierten Strukturen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Kontinuierliches Lernen: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ein natürlicher Prozess, der ein Leben lang andauert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Vielfalt der Quellen: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durch Medien, Lebenserfahrungen, Beziehungen zu Freunden, Familie und andere soziale Interaktionen erworben.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5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Breitbild</PresentationFormat>
  <Paragraphs>110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Tema de Office</vt:lpstr>
      <vt:lpstr>Formale Bildung und nicht-formale Bildung</vt:lpstr>
      <vt:lpstr>Hauptelemente der formalen Bildung</vt:lpstr>
      <vt:lpstr>Merkmale der formalen Bildung:</vt:lpstr>
      <vt:lpstr>Vorteile und Nachteile</vt:lpstr>
      <vt:lpstr>Hauptelelemente der nicht-formalen Bildung</vt:lpstr>
      <vt:lpstr>Merkmale der nicht-formalen Bildung:</vt:lpstr>
      <vt:lpstr>Vorteile und Nachteile</vt:lpstr>
      <vt:lpstr>Schlüsselelemente der informellen Bildung</vt:lpstr>
      <vt:lpstr>Merkmale der informellen Bildung:</vt:lpstr>
      <vt:lpstr>Vorteile und Nachteile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Education  and non-formal</dc:title>
  <dc:creator>Communication onProjects</dc:creator>
  <cp:keywords>, docId:2BFF4CC4749331FB20C0137D14B9ED6B</cp:keywords>
  <cp:lastModifiedBy>Benni Götzenauer</cp:lastModifiedBy>
  <cp:revision>81</cp:revision>
  <dcterms:created xsi:type="dcterms:W3CDTF">2022-11-23T09:11:19Z</dcterms:created>
  <dcterms:modified xsi:type="dcterms:W3CDTF">2025-04-08T09:39:38Z</dcterms:modified>
</cp:coreProperties>
</file>